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19" r:id="rId5"/>
    <p:sldMasterId id="2147483728" r:id="rId6"/>
    <p:sldMasterId id="2147483768" r:id="rId7"/>
  </p:sldMasterIdLst>
  <p:notesMasterIdLst>
    <p:notesMasterId r:id="rId57"/>
  </p:notesMasterIdLst>
  <p:sldIdLst>
    <p:sldId id="360" r:id="rId8"/>
    <p:sldId id="359" r:id="rId9"/>
    <p:sldId id="394" r:id="rId10"/>
    <p:sldId id="314" r:id="rId11"/>
    <p:sldId id="390" r:id="rId12"/>
    <p:sldId id="415" r:id="rId13"/>
    <p:sldId id="362" r:id="rId14"/>
    <p:sldId id="363" r:id="rId15"/>
    <p:sldId id="378" r:id="rId16"/>
    <p:sldId id="379" r:id="rId17"/>
    <p:sldId id="400" r:id="rId18"/>
    <p:sldId id="401" r:id="rId19"/>
    <p:sldId id="381" r:id="rId20"/>
    <p:sldId id="402" r:id="rId21"/>
    <p:sldId id="364" r:id="rId22"/>
    <p:sldId id="383" r:id="rId23"/>
    <p:sldId id="365" r:id="rId24"/>
    <p:sldId id="367" r:id="rId25"/>
    <p:sldId id="371" r:id="rId26"/>
    <p:sldId id="405" r:id="rId27"/>
    <p:sldId id="404" r:id="rId28"/>
    <p:sldId id="403" r:id="rId29"/>
    <p:sldId id="406" r:id="rId30"/>
    <p:sldId id="408" r:id="rId31"/>
    <p:sldId id="407" r:id="rId32"/>
    <p:sldId id="376" r:id="rId33"/>
    <p:sldId id="409" r:id="rId34"/>
    <p:sldId id="412" r:id="rId35"/>
    <p:sldId id="411" r:id="rId36"/>
    <p:sldId id="410" r:id="rId37"/>
    <p:sldId id="377" r:id="rId38"/>
    <p:sldId id="396" r:id="rId39"/>
    <p:sldId id="393" r:id="rId40"/>
    <p:sldId id="413" r:id="rId41"/>
    <p:sldId id="414" r:id="rId42"/>
    <p:sldId id="426" r:id="rId43"/>
    <p:sldId id="384" r:id="rId44"/>
    <p:sldId id="385" r:id="rId45"/>
    <p:sldId id="369" r:id="rId46"/>
    <p:sldId id="417" r:id="rId47"/>
    <p:sldId id="418" r:id="rId48"/>
    <p:sldId id="419" r:id="rId49"/>
    <p:sldId id="421" r:id="rId50"/>
    <p:sldId id="422" r:id="rId51"/>
    <p:sldId id="424" r:id="rId52"/>
    <p:sldId id="391" r:id="rId53"/>
    <p:sldId id="387" r:id="rId54"/>
    <p:sldId id="386" r:id="rId55"/>
    <p:sldId id="42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FFFF"/>
    <a:srgbClr val="F25D2B"/>
    <a:srgbClr val="008EBC"/>
    <a:srgbClr val="FF602E"/>
    <a:srgbClr val="A8CB4C"/>
    <a:srgbClr val="A6D8C2"/>
    <a:srgbClr val="1C3A74"/>
    <a:srgbClr val="8CC73F"/>
    <a:srgbClr val="3232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693720-62A0-4076-8542-90C22C8493D2}" v="78" dt="2022-09-28T14:50:55.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70035" autoAdjust="0"/>
  </p:normalViewPr>
  <p:slideViewPr>
    <p:cSldViewPr snapToGrid="0" snapToObjects="1">
      <p:cViewPr varScale="1">
        <p:scale>
          <a:sx n="80" d="100"/>
          <a:sy n="80" d="100"/>
        </p:scale>
        <p:origin x="189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6BB3F0-8EBF-4A1F-887A-C47CE9A42FB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11ED57E-5960-4A6E-92AC-60DD9587BE56}">
      <dgm:prSet/>
      <dgm:spPr/>
      <dgm:t>
        <a:bodyPr/>
        <a:lstStyle/>
        <a:p>
          <a:r>
            <a:rPr lang="en-ZA"/>
            <a:t>Refresher</a:t>
          </a:r>
          <a:endParaRPr lang="en-US"/>
        </a:p>
      </dgm:t>
    </dgm:pt>
    <dgm:pt modelId="{0A909852-EF43-44A2-858C-A9B3DB45757D}" type="parTrans" cxnId="{AE933156-D80C-40DB-A8DA-47B3E8B3780B}">
      <dgm:prSet/>
      <dgm:spPr/>
      <dgm:t>
        <a:bodyPr/>
        <a:lstStyle/>
        <a:p>
          <a:endParaRPr lang="en-US"/>
        </a:p>
      </dgm:t>
    </dgm:pt>
    <dgm:pt modelId="{F2572E66-1DE7-4126-8022-6EA76DDD56A2}" type="sibTrans" cxnId="{AE933156-D80C-40DB-A8DA-47B3E8B3780B}">
      <dgm:prSet/>
      <dgm:spPr/>
      <dgm:t>
        <a:bodyPr/>
        <a:lstStyle/>
        <a:p>
          <a:endParaRPr lang="en-US"/>
        </a:p>
      </dgm:t>
    </dgm:pt>
    <dgm:pt modelId="{0E661C2D-114B-4114-811B-B4B24C0EAC19}">
      <dgm:prSet/>
      <dgm:spPr/>
      <dgm:t>
        <a:bodyPr/>
        <a:lstStyle/>
        <a:p>
          <a:r>
            <a:rPr lang="en-ZA"/>
            <a:t>The story</a:t>
          </a:r>
          <a:endParaRPr lang="en-US"/>
        </a:p>
      </dgm:t>
    </dgm:pt>
    <dgm:pt modelId="{E6E4DF71-2C05-4379-8634-5424C8FE2910}" type="parTrans" cxnId="{6E4AF29C-0945-4476-99FD-8B6BF8175FC0}">
      <dgm:prSet/>
      <dgm:spPr/>
      <dgm:t>
        <a:bodyPr/>
        <a:lstStyle/>
        <a:p>
          <a:endParaRPr lang="en-US"/>
        </a:p>
      </dgm:t>
    </dgm:pt>
    <dgm:pt modelId="{99CABD50-56C6-460F-B0AD-4D966FFF9BA1}" type="sibTrans" cxnId="{6E4AF29C-0945-4476-99FD-8B6BF8175FC0}">
      <dgm:prSet/>
      <dgm:spPr/>
      <dgm:t>
        <a:bodyPr/>
        <a:lstStyle/>
        <a:p>
          <a:endParaRPr lang="en-US"/>
        </a:p>
      </dgm:t>
    </dgm:pt>
    <dgm:pt modelId="{F5BBC24E-82A6-42C4-B23D-B1EF6A72A5F0}">
      <dgm:prSet/>
      <dgm:spPr/>
      <dgm:t>
        <a:bodyPr/>
        <a:lstStyle/>
        <a:p>
          <a:r>
            <a:rPr lang="en-ZA"/>
            <a:t>A little bit of history</a:t>
          </a:r>
          <a:endParaRPr lang="en-US"/>
        </a:p>
      </dgm:t>
    </dgm:pt>
    <dgm:pt modelId="{855F68EB-E022-4942-AD29-435926BB3412}" type="parTrans" cxnId="{2D73F24F-8FBF-47BA-B271-AD7737B594A9}">
      <dgm:prSet/>
      <dgm:spPr/>
      <dgm:t>
        <a:bodyPr/>
        <a:lstStyle/>
        <a:p>
          <a:endParaRPr lang="en-US"/>
        </a:p>
      </dgm:t>
    </dgm:pt>
    <dgm:pt modelId="{0DCF881E-3B8B-4CA1-BDE4-A20F4FE25586}" type="sibTrans" cxnId="{2D73F24F-8FBF-47BA-B271-AD7737B594A9}">
      <dgm:prSet/>
      <dgm:spPr/>
      <dgm:t>
        <a:bodyPr/>
        <a:lstStyle/>
        <a:p>
          <a:endParaRPr lang="en-US"/>
        </a:p>
      </dgm:t>
    </dgm:pt>
    <dgm:pt modelId="{E188C39D-7E78-4165-92B3-90B0C13E4C79}">
      <dgm:prSet/>
      <dgm:spPr/>
      <dgm:t>
        <a:bodyPr/>
        <a:lstStyle/>
        <a:p>
          <a:r>
            <a:rPr lang="en-ZA"/>
            <a:t>What is cloud computing?</a:t>
          </a:r>
          <a:endParaRPr lang="en-US"/>
        </a:p>
      </dgm:t>
    </dgm:pt>
    <dgm:pt modelId="{1AC2AD59-1865-44B4-A190-5000C28FCCE8}" type="parTrans" cxnId="{9894FDF5-52F4-4809-8590-9A5B1DACCAA4}">
      <dgm:prSet/>
      <dgm:spPr/>
      <dgm:t>
        <a:bodyPr/>
        <a:lstStyle/>
        <a:p>
          <a:endParaRPr lang="en-US"/>
        </a:p>
      </dgm:t>
    </dgm:pt>
    <dgm:pt modelId="{38869174-7740-4D14-9EBF-A6382E7BA7E5}" type="sibTrans" cxnId="{9894FDF5-52F4-4809-8590-9A5B1DACCAA4}">
      <dgm:prSet/>
      <dgm:spPr/>
      <dgm:t>
        <a:bodyPr/>
        <a:lstStyle/>
        <a:p>
          <a:endParaRPr lang="en-US"/>
        </a:p>
      </dgm:t>
    </dgm:pt>
    <dgm:pt modelId="{76F27E4B-97E2-46ED-B369-20B3E10ABE13}">
      <dgm:prSet/>
      <dgm:spPr/>
      <dgm:t>
        <a:bodyPr/>
        <a:lstStyle/>
        <a:p>
          <a:r>
            <a:rPr lang="en-ZA"/>
            <a:t>Why cloud computing</a:t>
          </a:r>
          <a:endParaRPr lang="en-US"/>
        </a:p>
      </dgm:t>
    </dgm:pt>
    <dgm:pt modelId="{4B6A216A-22E0-4284-A6AF-F78081C7CABA}" type="parTrans" cxnId="{83F4C4A0-71DE-4E0D-8042-24273C23858E}">
      <dgm:prSet/>
      <dgm:spPr/>
      <dgm:t>
        <a:bodyPr/>
        <a:lstStyle/>
        <a:p>
          <a:endParaRPr lang="en-US"/>
        </a:p>
      </dgm:t>
    </dgm:pt>
    <dgm:pt modelId="{8FE74BAB-573E-4EDC-9E0E-3C7D590A5B65}" type="sibTrans" cxnId="{83F4C4A0-71DE-4E0D-8042-24273C23858E}">
      <dgm:prSet/>
      <dgm:spPr/>
      <dgm:t>
        <a:bodyPr/>
        <a:lstStyle/>
        <a:p>
          <a:endParaRPr lang="en-US"/>
        </a:p>
      </dgm:t>
    </dgm:pt>
    <dgm:pt modelId="{FF398195-F8A7-4656-A715-408DF6498BD2}">
      <dgm:prSet/>
      <dgm:spPr/>
      <dgm:t>
        <a:bodyPr/>
        <a:lstStyle/>
        <a:p>
          <a:r>
            <a:rPr lang="en-ZA"/>
            <a:t>Cloud Computing Platforms</a:t>
          </a:r>
          <a:endParaRPr lang="en-US"/>
        </a:p>
      </dgm:t>
    </dgm:pt>
    <dgm:pt modelId="{E264F6EC-4559-49AF-BF63-04D30E81051B}" type="parTrans" cxnId="{94C90A9F-1F1A-4439-8FD3-4A5358595EDB}">
      <dgm:prSet/>
      <dgm:spPr/>
      <dgm:t>
        <a:bodyPr/>
        <a:lstStyle/>
        <a:p>
          <a:endParaRPr lang="en-US"/>
        </a:p>
      </dgm:t>
    </dgm:pt>
    <dgm:pt modelId="{F65ECE8E-BEA9-41EE-AFB5-80822631EE44}" type="sibTrans" cxnId="{94C90A9F-1F1A-4439-8FD3-4A5358595EDB}">
      <dgm:prSet/>
      <dgm:spPr/>
      <dgm:t>
        <a:bodyPr/>
        <a:lstStyle/>
        <a:p>
          <a:endParaRPr lang="en-US"/>
        </a:p>
      </dgm:t>
    </dgm:pt>
    <dgm:pt modelId="{D3E8A817-671B-41DB-A81F-1EB8A7AFC885}" type="pres">
      <dgm:prSet presAssocID="{146BB3F0-8EBF-4A1F-887A-C47CE9A42FBE}" presName="vert0" presStyleCnt="0">
        <dgm:presLayoutVars>
          <dgm:dir/>
          <dgm:animOne val="branch"/>
          <dgm:animLvl val="lvl"/>
        </dgm:presLayoutVars>
      </dgm:prSet>
      <dgm:spPr/>
    </dgm:pt>
    <dgm:pt modelId="{047BC8D6-D4DE-4FAA-994E-57C8941E4362}" type="pres">
      <dgm:prSet presAssocID="{A11ED57E-5960-4A6E-92AC-60DD9587BE56}" presName="thickLine" presStyleLbl="alignNode1" presStyleIdx="0" presStyleCnt="6"/>
      <dgm:spPr/>
    </dgm:pt>
    <dgm:pt modelId="{94AADF36-9347-4060-A2D0-B983E61E174E}" type="pres">
      <dgm:prSet presAssocID="{A11ED57E-5960-4A6E-92AC-60DD9587BE56}" presName="horz1" presStyleCnt="0"/>
      <dgm:spPr/>
    </dgm:pt>
    <dgm:pt modelId="{0A3227FC-F98A-49F9-B427-C4798590E099}" type="pres">
      <dgm:prSet presAssocID="{A11ED57E-5960-4A6E-92AC-60DD9587BE56}" presName="tx1" presStyleLbl="revTx" presStyleIdx="0" presStyleCnt="6"/>
      <dgm:spPr/>
    </dgm:pt>
    <dgm:pt modelId="{498690C8-F2BA-48AF-932B-BF04550F9FF0}" type="pres">
      <dgm:prSet presAssocID="{A11ED57E-5960-4A6E-92AC-60DD9587BE56}" presName="vert1" presStyleCnt="0"/>
      <dgm:spPr/>
    </dgm:pt>
    <dgm:pt modelId="{B4F73877-61E2-43F2-B5A6-D8EEE7CD22B0}" type="pres">
      <dgm:prSet presAssocID="{0E661C2D-114B-4114-811B-B4B24C0EAC19}" presName="thickLine" presStyleLbl="alignNode1" presStyleIdx="1" presStyleCnt="6"/>
      <dgm:spPr/>
    </dgm:pt>
    <dgm:pt modelId="{A88213DF-8C47-4402-8CED-0BE2D6C3EEEC}" type="pres">
      <dgm:prSet presAssocID="{0E661C2D-114B-4114-811B-B4B24C0EAC19}" presName="horz1" presStyleCnt="0"/>
      <dgm:spPr/>
    </dgm:pt>
    <dgm:pt modelId="{106FDF6D-8424-4744-A4C9-9C6C8F4F7FAE}" type="pres">
      <dgm:prSet presAssocID="{0E661C2D-114B-4114-811B-B4B24C0EAC19}" presName="tx1" presStyleLbl="revTx" presStyleIdx="1" presStyleCnt="6"/>
      <dgm:spPr/>
    </dgm:pt>
    <dgm:pt modelId="{A5BBACE6-70FF-49F8-BEA3-6B965614F74B}" type="pres">
      <dgm:prSet presAssocID="{0E661C2D-114B-4114-811B-B4B24C0EAC19}" presName="vert1" presStyleCnt="0"/>
      <dgm:spPr/>
    </dgm:pt>
    <dgm:pt modelId="{CC1C41E3-1A5A-4FCA-99E5-CBF78CAD40AD}" type="pres">
      <dgm:prSet presAssocID="{F5BBC24E-82A6-42C4-B23D-B1EF6A72A5F0}" presName="thickLine" presStyleLbl="alignNode1" presStyleIdx="2" presStyleCnt="6"/>
      <dgm:spPr/>
    </dgm:pt>
    <dgm:pt modelId="{B1ADB6B1-E683-4B5E-82C3-FF87F8FB8348}" type="pres">
      <dgm:prSet presAssocID="{F5BBC24E-82A6-42C4-B23D-B1EF6A72A5F0}" presName="horz1" presStyleCnt="0"/>
      <dgm:spPr/>
    </dgm:pt>
    <dgm:pt modelId="{3F0E4D62-4249-49A8-B3B1-50DC7147FC18}" type="pres">
      <dgm:prSet presAssocID="{F5BBC24E-82A6-42C4-B23D-B1EF6A72A5F0}" presName="tx1" presStyleLbl="revTx" presStyleIdx="2" presStyleCnt="6"/>
      <dgm:spPr/>
    </dgm:pt>
    <dgm:pt modelId="{9B5CF1F5-D2EA-43FC-B98C-A7CAE1F69B4A}" type="pres">
      <dgm:prSet presAssocID="{F5BBC24E-82A6-42C4-B23D-B1EF6A72A5F0}" presName="vert1" presStyleCnt="0"/>
      <dgm:spPr/>
    </dgm:pt>
    <dgm:pt modelId="{AED30531-70CA-442E-BE66-36A040B7E596}" type="pres">
      <dgm:prSet presAssocID="{E188C39D-7E78-4165-92B3-90B0C13E4C79}" presName="thickLine" presStyleLbl="alignNode1" presStyleIdx="3" presStyleCnt="6"/>
      <dgm:spPr/>
    </dgm:pt>
    <dgm:pt modelId="{4A8B9F1B-CAD1-4672-8A9D-128D0569467C}" type="pres">
      <dgm:prSet presAssocID="{E188C39D-7E78-4165-92B3-90B0C13E4C79}" presName="horz1" presStyleCnt="0"/>
      <dgm:spPr/>
    </dgm:pt>
    <dgm:pt modelId="{8E2449E6-42D6-4A62-AD22-211A4661D927}" type="pres">
      <dgm:prSet presAssocID="{E188C39D-7E78-4165-92B3-90B0C13E4C79}" presName="tx1" presStyleLbl="revTx" presStyleIdx="3" presStyleCnt="6"/>
      <dgm:spPr/>
    </dgm:pt>
    <dgm:pt modelId="{D4F3A70C-6F2C-4D89-99E5-CA4597DC61A9}" type="pres">
      <dgm:prSet presAssocID="{E188C39D-7E78-4165-92B3-90B0C13E4C79}" presName="vert1" presStyleCnt="0"/>
      <dgm:spPr/>
    </dgm:pt>
    <dgm:pt modelId="{526D39E3-92F9-4167-942E-8A7FDFDDAF8A}" type="pres">
      <dgm:prSet presAssocID="{76F27E4B-97E2-46ED-B369-20B3E10ABE13}" presName="thickLine" presStyleLbl="alignNode1" presStyleIdx="4" presStyleCnt="6"/>
      <dgm:spPr/>
    </dgm:pt>
    <dgm:pt modelId="{AE499A1D-8CA3-416F-B6F5-84AA2A47ED2E}" type="pres">
      <dgm:prSet presAssocID="{76F27E4B-97E2-46ED-B369-20B3E10ABE13}" presName="horz1" presStyleCnt="0"/>
      <dgm:spPr/>
    </dgm:pt>
    <dgm:pt modelId="{344E6AB3-1C05-4708-98E4-E9C49AF753D6}" type="pres">
      <dgm:prSet presAssocID="{76F27E4B-97E2-46ED-B369-20B3E10ABE13}" presName="tx1" presStyleLbl="revTx" presStyleIdx="4" presStyleCnt="6"/>
      <dgm:spPr/>
    </dgm:pt>
    <dgm:pt modelId="{6BB07C07-ACEA-46FD-AC7F-709659EE6D43}" type="pres">
      <dgm:prSet presAssocID="{76F27E4B-97E2-46ED-B369-20B3E10ABE13}" presName="vert1" presStyleCnt="0"/>
      <dgm:spPr/>
    </dgm:pt>
    <dgm:pt modelId="{5A41F6E8-9EBF-4A3F-AF56-4AA34E1D32A1}" type="pres">
      <dgm:prSet presAssocID="{FF398195-F8A7-4656-A715-408DF6498BD2}" presName="thickLine" presStyleLbl="alignNode1" presStyleIdx="5" presStyleCnt="6"/>
      <dgm:spPr/>
    </dgm:pt>
    <dgm:pt modelId="{5531E0D1-8DBE-406B-B6A5-4379F8A1EC2B}" type="pres">
      <dgm:prSet presAssocID="{FF398195-F8A7-4656-A715-408DF6498BD2}" presName="horz1" presStyleCnt="0"/>
      <dgm:spPr/>
    </dgm:pt>
    <dgm:pt modelId="{8A1AAFF3-BED7-4F55-8B31-DFB894F6C062}" type="pres">
      <dgm:prSet presAssocID="{FF398195-F8A7-4656-A715-408DF6498BD2}" presName="tx1" presStyleLbl="revTx" presStyleIdx="5" presStyleCnt="6"/>
      <dgm:spPr/>
    </dgm:pt>
    <dgm:pt modelId="{6ACEE5C9-0049-4461-BDDB-029A0F31BA08}" type="pres">
      <dgm:prSet presAssocID="{FF398195-F8A7-4656-A715-408DF6498BD2}" presName="vert1" presStyleCnt="0"/>
      <dgm:spPr/>
    </dgm:pt>
  </dgm:ptLst>
  <dgm:cxnLst>
    <dgm:cxn modelId="{3B4A5802-363A-4807-9BBB-04CF2E89D33A}" type="presOf" srcId="{E188C39D-7E78-4165-92B3-90B0C13E4C79}" destId="{8E2449E6-42D6-4A62-AD22-211A4661D927}" srcOrd="0" destOrd="0" presId="urn:microsoft.com/office/officeart/2008/layout/LinedList"/>
    <dgm:cxn modelId="{9476EA08-6FCA-4D3C-86EC-B0BE1A704DEE}" type="presOf" srcId="{0E661C2D-114B-4114-811B-B4B24C0EAC19}" destId="{106FDF6D-8424-4744-A4C9-9C6C8F4F7FAE}" srcOrd="0" destOrd="0" presId="urn:microsoft.com/office/officeart/2008/layout/LinedList"/>
    <dgm:cxn modelId="{11F77E20-4FA8-43CB-94C5-95EE3CAEB4BE}" type="presOf" srcId="{FF398195-F8A7-4656-A715-408DF6498BD2}" destId="{8A1AAFF3-BED7-4F55-8B31-DFB894F6C062}" srcOrd="0" destOrd="0" presId="urn:microsoft.com/office/officeart/2008/layout/LinedList"/>
    <dgm:cxn modelId="{4FEC582E-2672-4CE4-B4B4-0480E6D9146C}" type="presOf" srcId="{146BB3F0-8EBF-4A1F-887A-C47CE9A42FBE}" destId="{D3E8A817-671B-41DB-A81F-1EB8A7AFC885}" srcOrd="0" destOrd="0" presId="urn:microsoft.com/office/officeart/2008/layout/LinedList"/>
    <dgm:cxn modelId="{2D73F24F-8FBF-47BA-B271-AD7737B594A9}" srcId="{146BB3F0-8EBF-4A1F-887A-C47CE9A42FBE}" destId="{F5BBC24E-82A6-42C4-B23D-B1EF6A72A5F0}" srcOrd="2" destOrd="0" parTransId="{855F68EB-E022-4942-AD29-435926BB3412}" sibTransId="{0DCF881E-3B8B-4CA1-BDE4-A20F4FE25586}"/>
    <dgm:cxn modelId="{EE122155-7A92-4898-924F-73CF963EEAE0}" type="presOf" srcId="{A11ED57E-5960-4A6E-92AC-60DD9587BE56}" destId="{0A3227FC-F98A-49F9-B427-C4798590E099}" srcOrd="0" destOrd="0" presId="urn:microsoft.com/office/officeart/2008/layout/LinedList"/>
    <dgm:cxn modelId="{AE933156-D80C-40DB-A8DA-47B3E8B3780B}" srcId="{146BB3F0-8EBF-4A1F-887A-C47CE9A42FBE}" destId="{A11ED57E-5960-4A6E-92AC-60DD9587BE56}" srcOrd="0" destOrd="0" parTransId="{0A909852-EF43-44A2-858C-A9B3DB45757D}" sibTransId="{F2572E66-1DE7-4126-8022-6EA76DDD56A2}"/>
    <dgm:cxn modelId="{CFE2958A-2943-439A-AA14-8A51487B1352}" type="presOf" srcId="{F5BBC24E-82A6-42C4-B23D-B1EF6A72A5F0}" destId="{3F0E4D62-4249-49A8-B3B1-50DC7147FC18}" srcOrd="0" destOrd="0" presId="urn:microsoft.com/office/officeart/2008/layout/LinedList"/>
    <dgm:cxn modelId="{6E4AF29C-0945-4476-99FD-8B6BF8175FC0}" srcId="{146BB3F0-8EBF-4A1F-887A-C47CE9A42FBE}" destId="{0E661C2D-114B-4114-811B-B4B24C0EAC19}" srcOrd="1" destOrd="0" parTransId="{E6E4DF71-2C05-4379-8634-5424C8FE2910}" sibTransId="{99CABD50-56C6-460F-B0AD-4D966FFF9BA1}"/>
    <dgm:cxn modelId="{94C90A9F-1F1A-4439-8FD3-4A5358595EDB}" srcId="{146BB3F0-8EBF-4A1F-887A-C47CE9A42FBE}" destId="{FF398195-F8A7-4656-A715-408DF6498BD2}" srcOrd="5" destOrd="0" parTransId="{E264F6EC-4559-49AF-BF63-04D30E81051B}" sibTransId="{F65ECE8E-BEA9-41EE-AFB5-80822631EE44}"/>
    <dgm:cxn modelId="{83F4C4A0-71DE-4E0D-8042-24273C23858E}" srcId="{146BB3F0-8EBF-4A1F-887A-C47CE9A42FBE}" destId="{76F27E4B-97E2-46ED-B369-20B3E10ABE13}" srcOrd="4" destOrd="0" parTransId="{4B6A216A-22E0-4284-A6AF-F78081C7CABA}" sibTransId="{8FE74BAB-573E-4EDC-9E0E-3C7D590A5B65}"/>
    <dgm:cxn modelId="{328711E9-1154-472C-BA22-9D37A402D696}" type="presOf" srcId="{76F27E4B-97E2-46ED-B369-20B3E10ABE13}" destId="{344E6AB3-1C05-4708-98E4-E9C49AF753D6}" srcOrd="0" destOrd="0" presId="urn:microsoft.com/office/officeart/2008/layout/LinedList"/>
    <dgm:cxn modelId="{9894FDF5-52F4-4809-8590-9A5B1DACCAA4}" srcId="{146BB3F0-8EBF-4A1F-887A-C47CE9A42FBE}" destId="{E188C39D-7E78-4165-92B3-90B0C13E4C79}" srcOrd="3" destOrd="0" parTransId="{1AC2AD59-1865-44B4-A190-5000C28FCCE8}" sibTransId="{38869174-7740-4D14-9EBF-A6382E7BA7E5}"/>
    <dgm:cxn modelId="{825FA4F4-5EE9-4E1E-B149-618B4F2B92D9}" type="presParOf" srcId="{D3E8A817-671B-41DB-A81F-1EB8A7AFC885}" destId="{047BC8D6-D4DE-4FAA-994E-57C8941E4362}" srcOrd="0" destOrd="0" presId="urn:microsoft.com/office/officeart/2008/layout/LinedList"/>
    <dgm:cxn modelId="{07BD3150-B237-478C-B94D-C4FD34D3C12B}" type="presParOf" srcId="{D3E8A817-671B-41DB-A81F-1EB8A7AFC885}" destId="{94AADF36-9347-4060-A2D0-B983E61E174E}" srcOrd="1" destOrd="0" presId="urn:microsoft.com/office/officeart/2008/layout/LinedList"/>
    <dgm:cxn modelId="{F63318B8-8210-4BC3-905B-204C63907185}" type="presParOf" srcId="{94AADF36-9347-4060-A2D0-B983E61E174E}" destId="{0A3227FC-F98A-49F9-B427-C4798590E099}" srcOrd="0" destOrd="0" presId="urn:microsoft.com/office/officeart/2008/layout/LinedList"/>
    <dgm:cxn modelId="{B3E49BE1-F2FD-4BAC-886F-B502A4A7A9AC}" type="presParOf" srcId="{94AADF36-9347-4060-A2D0-B983E61E174E}" destId="{498690C8-F2BA-48AF-932B-BF04550F9FF0}" srcOrd="1" destOrd="0" presId="urn:microsoft.com/office/officeart/2008/layout/LinedList"/>
    <dgm:cxn modelId="{CD1F6E01-17B6-4A88-B9F2-A488F8DED69F}" type="presParOf" srcId="{D3E8A817-671B-41DB-A81F-1EB8A7AFC885}" destId="{B4F73877-61E2-43F2-B5A6-D8EEE7CD22B0}" srcOrd="2" destOrd="0" presId="urn:microsoft.com/office/officeart/2008/layout/LinedList"/>
    <dgm:cxn modelId="{243E7882-8F63-495C-95AE-F936E15C9539}" type="presParOf" srcId="{D3E8A817-671B-41DB-A81F-1EB8A7AFC885}" destId="{A88213DF-8C47-4402-8CED-0BE2D6C3EEEC}" srcOrd="3" destOrd="0" presId="urn:microsoft.com/office/officeart/2008/layout/LinedList"/>
    <dgm:cxn modelId="{2ED77DD6-A583-4731-AC14-BDD51CE52774}" type="presParOf" srcId="{A88213DF-8C47-4402-8CED-0BE2D6C3EEEC}" destId="{106FDF6D-8424-4744-A4C9-9C6C8F4F7FAE}" srcOrd="0" destOrd="0" presId="urn:microsoft.com/office/officeart/2008/layout/LinedList"/>
    <dgm:cxn modelId="{540A349C-B9B8-496D-971B-AE8AA6C9E51D}" type="presParOf" srcId="{A88213DF-8C47-4402-8CED-0BE2D6C3EEEC}" destId="{A5BBACE6-70FF-49F8-BEA3-6B965614F74B}" srcOrd="1" destOrd="0" presId="urn:microsoft.com/office/officeart/2008/layout/LinedList"/>
    <dgm:cxn modelId="{BF3D48D2-B1A7-4784-A926-F6819F6348E4}" type="presParOf" srcId="{D3E8A817-671B-41DB-A81F-1EB8A7AFC885}" destId="{CC1C41E3-1A5A-4FCA-99E5-CBF78CAD40AD}" srcOrd="4" destOrd="0" presId="urn:microsoft.com/office/officeart/2008/layout/LinedList"/>
    <dgm:cxn modelId="{82E3DA3A-2FE6-4985-9915-436719BDAD7A}" type="presParOf" srcId="{D3E8A817-671B-41DB-A81F-1EB8A7AFC885}" destId="{B1ADB6B1-E683-4B5E-82C3-FF87F8FB8348}" srcOrd="5" destOrd="0" presId="urn:microsoft.com/office/officeart/2008/layout/LinedList"/>
    <dgm:cxn modelId="{B93443B1-3F20-4EDA-B607-35A094BC28B2}" type="presParOf" srcId="{B1ADB6B1-E683-4B5E-82C3-FF87F8FB8348}" destId="{3F0E4D62-4249-49A8-B3B1-50DC7147FC18}" srcOrd="0" destOrd="0" presId="urn:microsoft.com/office/officeart/2008/layout/LinedList"/>
    <dgm:cxn modelId="{6FCC3101-5E5E-45C7-B03D-8210B6440EC1}" type="presParOf" srcId="{B1ADB6B1-E683-4B5E-82C3-FF87F8FB8348}" destId="{9B5CF1F5-D2EA-43FC-B98C-A7CAE1F69B4A}" srcOrd="1" destOrd="0" presId="urn:microsoft.com/office/officeart/2008/layout/LinedList"/>
    <dgm:cxn modelId="{2D44D98D-6794-4240-8F3B-4AC5480887AF}" type="presParOf" srcId="{D3E8A817-671B-41DB-A81F-1EB8A7AFC885}" destId="{AED30531-70CA-442E-BE66-36A040B7E596}" srcOrd="6" destOrd="0" presId="urn:microsoft.com/office/officeart/2008/layout/LinedList"/>
    <dgm:cxn modelId="{9CDC4A6A-511E-4199-8CF1-BBD7F923DF5E}" type="presParOf" srcId="{D3E8A817-671B-41DB-A81F-1EB8A7AFC885}" destId="{4A8B9F1B-CAD1-4672-8A9D-128D0569467C}" srcOrd="7" destOrd="0" presId="urn:microsoft.com/office/officeart/2008/layout/LinedList"/>
    <dgm:cxn modelId="{7A9803E2-98E1-4EFE-A57A-6C2A548EE819}" type="presParOf" srcId="{4A8B9F1B-CAD1-4672-8A9D-128D0569467C}" destId="{8E2449E6-42D6-4A62-AD22-211A4661D927}" srcOrd="0" destOrd="0" presId="urn:microsoft.com/office/officeart/2008/layout/LinedList"/>
    <dgm:cxn modelId="{DB702120-2A84-47E9-B8B9-6495AB27F954}" type="presParOf" srcId="{4A8B9F1B-CAD1-4672-8A9D-128D0569467C}" destId="{D4F3A70C-6F2C-4D89-99E5-CA4597DC61A9}" srcOrd="1" destOrd="0" presId="urn:microsoft.com/office/officeart/2008/layout/LinedList"/>
    <dgm:cxn modelId="{9BFB1D86-B535-4E13-9383-DF9F1BCEC312}" type="presParOf" srcId="{D3E8A817-671B-41DB-A81F-1EB8A7AFC885}" destId="{526D39E3-92F9-4167-942E-8A7FDFDDAF8A}" srcOrd="8" destOrd="0" presId="urn:microsoft.com/office/officeart/2008/layout/LinedList"/>
    <dgm:cxn modelId="{CA6DBF8B-E695-4D89-8E4D-C559DC101237}" type="presParOf" srcId="{D3E8A817-671B-41DB-A81F-1EB8A7AFC885}" destId="{AE499A1D-8CA3-416F-B6F5-84AA2A47ED2E}" srcOrd="9" destOrd="0" presId="urn:microsoft.com/office/officeart/2008/layout/LinedList"/>
    <dgm:cxn modelId="{8169A266-BB65-4F96-B214-6F64E56029DC}" type="presParOf" srcId="{AE499A1D-8CA3-416F-B6F5-84AA2A47ED2E}" destId="{344E6AB3-1C05-4708-98E4-E9C49AF753D6}" srcOrd="0" destOrd="0" presId="urn:microsoft.com/office/officeart/2008/layout/LinedList"/>
    <dgm:cxn modelId="{6CEB47A0-B36B-4CD9-9D28-C6A0544B8DB2}" type="presParOf" srcId="{AE499A1D-8CA3-416F-B6F5-84AA2A47ED2E}" destId="{6BB07C07-ACEA-46FD-AC7F-709659EE6D43}" srcOrd="1" destOrd="0" presId="urn:microsoft.com/office/officeart/2008/layout/LinedList"/>
    <dgm:cxn modelId="{EABE12D2-0200-478C-99E7-2FDAF54CAB96}" type="presParOf" srcId="{D3E8A817-671B-41DB-A81F-1EB8A7AFC885}" destId="{5A41F6E8-9EBF-4A3F-AF56-4AA34E1D32A1}" srcOrd="10" destOrd="0" presId="urn:microsoft.com/office/officeart/2008/layout/LinedList"/>
    <dgm:cxn modelId="{82662ECD-1FD8-4E0D-9C1E-9B3695CC8D31}" type="presParOf" srcId="{D3E8A817-671B-41DB-A81F-1EB8A7AFC885}" destId="{5531E0D1-8DBE-406B-B6A5-4379F8A1EC2B}" srcOrd="11" destOrd="0" presId="urn:microsoft.com/office/officeart/2008/layout/LinedList"/>
    <dgm:cxn modelId="{35B37121-4091-4773-996B-765C392ABE3F}" type="presParOf" srcId="{5531E0D1-8DBE-406B-B6A5-4379F8A1EC2B}" destId="{8A1AAFF3-BED7-4F55-8B31-DFB894F6C062}" srcOrd="0" destOrd="0" presId="urn:microsoft.com/office/officeart/2008/layout/LinedList"/>
    <dgm:cxn modelId="{D1D05275-A16C-4123-A2A1-F24CB3624F44}" type="presParOf" srcId="{5531E0D1-8DBE-406B-B6A5-4379F8A1EC2B}" destId="{6ACEE5C9-0049-4461-BDDB-029A0F31BA0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96D4CC-40A0-408B-B71E-2A6DB51C3814}" type="doc">
      <dgm:prSet loTypeId="urn:microsoft.com/office/officeart/2018/5/layout/IconLeaf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D26287E-7D4B-41AE-8B74-374694EF06FB}">
      <dgm:prSet/>
      <dgm:spPr/>
      <dgm:t>
        <a:bodyPr/>
        <a:lstStyle/>
        <a:p>
          <a:pPr>
            <a:lnSpc>
              <a:spcPct val="100000"/>
            </a:lnSpc>
            <a:defRPr cap="all"/>
          </a:pPr>
          <a:r>
            <a:rPr lang="en-ZA" b="0" i="0"/>
            <a:t>Someone else’s server(s)</a:t>
          </a:r>
          <a:endParaRPr lang="en-US"/>
        </a:p>
      </dgm:t>
    </dgm:pt>
    <dgm:pt modelId="{B876D8BF-D29B-47CD-BC1F-CFCC6ABB95C0}" type="parTrans" cxnId="{61562BDC-EB7E-4F24-8E37-A1647AF5E57A}">
      <dgm:prSet/>
      <dgm:spPr/>
      <dgm:t>
        <a:bodyPr/>
        <a:lstStyle/>
        <a:p>
          <a:endParaRPr lang="en-US"/>
        </a:p>
      </dgm:t>
    </dgm:pt>
    <dgm:pt modelId="{011105A2-3E3B-4F9E-8087-F541E021AF39}" type="sibTrans" cxnId="{61562BDC-EB7E-4F24-8E37-A1647AF5E57A}">
      <dgm:prSet/>
      <dgm:spPr/>
      <dgm:t>
        <a:bodyPr/>
        <a:lstStyle/>
        <a:p>
          <a:endParaRPr lang="en-US"/>
        </a:p>
      </dgm:t>
    </dgm:pt>
    <dgm:pt modelId="{07BD103F-53C3-41FC-9134-3E335EAEF0B8}">
      <dgm:prSet/>
      <dgm:spPr/>
      <dgm:t>
        <a:bodyPr/>
        <a:lstStyle/>
        <a:p>
          <a:pPr>
            <a:lnSpc>
              <a:spcPct val="100000"/>
            </a:lnSpc>
            <a:defRPr cap="all"/>
          </a:pPr>
          <a:r>
            <a:rPr lang="en-ZA" b="0" i="0"/>
            <a:t>Accessed through the internet</a:t>
          </a:r>
          <a:endParaRPr lang="en-US"/>
        </a:p>
      </dgm:t>
    </dgm:pt>
    <dgm:pt modelId="{967E433A-62EC-4942-B121-A788AB2207A5}" type="parTrans" cxnId="{77DF730A-B263-4B15-873D-A997FDC01C29}">
      <dgm:prSet/>
      <dgm:spPr/>
      <dgm:t>
        <a:bodyPr/>
        <a:lstStyle/>
        <a:p>
          <a:endParaRPr lang="en-US"/>
        </a:p>
      </dgm:t>
    </dgm:pt>
    <dgm:pt modelId="{1310E05C-83E2-42EE-95B5-F1B281CFAE4A}" type="sibTrans" cxnId="{77DF730A-B263-4B15-873D-A997FDC01C29}">
      <dgm:prSet/>
      <dgm:spPr/>
      <dgm:t>
        <a:bodyPr/>
        <a:lstStyle/>
        <a:p>
          <a:endParaRPr lang="en-US"/>
        </a:p>
      </dgm:t>
    </dgm:pt>
    <dgm:pt modelId="{77E7BE35-EE84-455D-BF28-A0B21CD8A120}">
      <dgm:prSet/>
      <dgm:spPr/>
      <dgm:t>
        <a:bodyPr/>
        <a:lstStyle/>
        <a:p>
          <a:pPr>
            <a:lnSpc>
              <a:spcPct val="100000"/>
            </a:lnSpc>
            <a:defRPr cap="all"/>
          </a:pPr>
          <a:r>
            <a:rPr lang="en-ZA" b="0" i="0" dirty="0"/>
            <a:t>That you can use</a:t>
          </a:r>
          <a:endParaRPr lang="en-US" dirty="0"/>
        </a:p>
      </dgm:t>
    </dgm:pt>
    <dgm:pt modelId="{679F1621-EC45-4C58-A23B-C586B703EC19}" type="parTrans" cxnId="{4D9ACC7A-6136-4D59-AA92-D0F3873DA9FE}">
      <dgm:prSet/>
      <dgm:spPr/>
      <dgm:t>
        <a:bodyPr/>
        <a:lstStyle/>
        <a:p>
          <a:endParaRPr lang="en-US"/>
        </a:p>
      </dgm:t>
    </dgm:pt>
    <dgm:pt modelId="{BCDB36FC-FC2F-404B-8C04-959A68A5F841}" type="sibTrans" cxnId="{4D9ACC7A-6136-4D59-AA92-D0F3873DA9FE}">
      <dgm:prSet/>
      <dgm:spPr/>
      <dgm:t>
        <a:bodyPr/>
        <a:lstStyle/>
        <a:p>
          <a:endParaRPr lang="en-US"/>
        </a:p>
      </dgm:t>
    </dgm:pt>
    <dgm:pt modelId="{85037EC6-428C-42A6-9E99-986651168284}">
      <dgm:prSet/>
      <dgm:spPr/>
      <dgm:t>
        <a:bodyPr/>
        <a:lstStyle/>
        <a:p>
          <a:pPr>
            <a:lnSpc>
              <a:spcPct val="100000"/>
            </a:lnSpc>
            <a:defRPr cap="all"/>
          </a:pPr>
          <a:r>
            <a:rPr lang="en-US" dirty="0"/>
            <a:t>Whenever you need</a:t>
          </a:r>
        </a:p>
      </dgm:t>
    </dgm:pt>
    <dgm:pt modelId="{629DB8C8-9144-42A4-B65B-445EE67BAB24}" type="parTrans" cxnId="{864AAEF4-9478-4F20-B605-86AC2382AF22}">
      <dgm:prSet/>
      <dgm:spPr/>
      <dgm:t>
        <a:bodyPr/>
        <a:lstStyle/>
        <a:p>
          <a:endParaRPr lang="en-ZA"/>
        </a:p>
      </dgm:t>
    </dgm:pt>
    <dgm:pt modelId="{E71C6583-5E05-405D-8887-22901E978E9F}" type="sibTrans" cxnId="{864AAEF4-9478-4F20-B605-86AC2382AF22}">
      <dgm:prSet/>
      <dgm:spPr/>
      <dgm:t>
        <a:bodyPr/>
        <a:lstStyle/>
        <a:p>
          <a:endParaRPr lang="en-ZA"/>
        </a:p>
      </dgm:t>
    </dgm:pt>
    <dgm:pt modelId="{551353B6-26BE-4E9D-9034-86AB3743E9C7}" type="pres">
      <dgm:prSet presAssocID="{BE96D4CC-40A0-408B-B71E-2A6DB51C3814}" presName="root" presStyleCnt="0">
        <dgm:presLayoutVars>
          <dgm:dir/>
          <dgm:resizeHandles val="exact"/>
        </dgm:presLayoutVars>
      </dgm:prSet>
      <dgm:spPr/>
    </dgm:pt>
    <dgm:pt modelId="{364C83FA-EDDA-4A4E-81F4-E41A0777A45E}" type="pres">
      <dgm:prSet presAssocID="{7D26287E-7D4B-41AE-8B74-374694EF06FB}" presName="compNode" presStyleCnt="0"/>
      <dgm:spPr/>
    </dgm:pt>
    <dgm:pt modelId="{A1E0B394-A6C6-4731-A74A-AA031743ED43}" type="pres">
      <dgm:prSet presAssocID="{7D26287E-7D4B-41AE-8B74-374694EF06FB}" presName="iconBgRect" presStyleLbl="bgShp" presStyleIdx="0" presStyleCnt="4" custScaleX="113502" custScaleY="99195"/>
      <dgm:spPr>
        <a:prstGeom prst="hexagon">
          <a:avLst/>
        </a:prstGeom>
      </dgm:spPr>
    </dgm:pt>
    <dgm:pt modelId="{B1AAD67F-A935-4A99-B81D-0DAD12D5EBFD}" type="pres">
      <dgm:prSet presAssocID="{7D26287E-7D4B-41AE-8B74-374694EF06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410B50A3-1FC8-45F3-8103-4A1B00D155D3}" type="pres">
      <dgm:prSet presAssocID="{7D26287E-7D4B-41AE-8B74-374694EF06FB}" presName="spaceRect" presStyleCnt="0"/>
      <dgm:spPr/>
    </dgm:pt>
    <dgm:pt modelId="{BBD71202-54BD-4DC2-A6FB-289856AF4B04}" type="pres">
      <dgm:prSet presAssocID="{7D26287E-7D4B-41AE-8B74-374694EF06FB}" presName="textRect" presStyleLbl="revTx" presStyleIdx="0" presStyleCnt="4">
        <dgm:presLayoutVars>
          <dgm:chMax val="1"/>
          <dgm:chPref val="1"/>
        </dgm:presLayoutVars>
      </dgm:prSet>
      <dgm:spPr/>
    </dgm:pt>
    <dgm:pt modelId="{A3C70B10-03D0-47C4-8073-9D04D245E6B0}" type="pres">
      <dgm:prSet presAssocID="{011105A2-3E3B-4F9E-8087-F541E021AF39}" presName="sibTrans" presStyleCnt="0"/>
      <dgm:spPr/>
    </dgm:pt>
    <dgm:pt modelId="{1AE96710-C51F-4A8C-9424-D17A1CC24E37}" type="pres">
      <dgm:prSet presAssocID="{07BD103F-53C3-41FC-9134-3E335EAEF0B8}" presName="compNode" presStyleCnt="0"/>
      <dgm:spPr/>
    </dgm:pt>
    <dgm:pt modelId="{E0BF3778-753C-4B71-B101-6F8440E1D152}" type="pres">
      <dgm:prSet presAssocID="{07BD103F-53C3-41FC-9134-3E335EAEF0B8}" presName="iconBgRect" presStyleLbl="bgShp" presStyleIdx="1" presStyleCnt="4" custScaleX="113502" custScaleY="99195"/>
      <dgm:spPr>
        <a:prstGeom prst="hexagon">
          <a:avLst/>
        </a:prstGeom>
      </dgm:spPr>
    </dgm:pt>
    <dgm:pt modelId="{01FA516E-1CC5-40D8-96CC-72D127C37C8D}" type="pres">
      <dgm:prSet presAssocID="{07BD103F-53C3-41FC-9134-3E335EAEF0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A0CB75DE-4FAB-40B5-9783-15CEE408F278}" type="pres">
      <dgm:prSet presAssocID="{07BD103F-53C3-41FC-9134-3E335EAEF0B8}" presName="spaceRect" presStyleCnt="0"/>
      <dgm:spPr/>
    </dgm:pt>
    <dgm:pt modelId="{6D1AA3A9-514B-4D83-8EAF-56877E01D6FB}" type="pres">
      <dgm:prSet presAssocID="{07BD103F-53C3-41FC-9134-3E335EAEF0B8}" presName="textRect" presStyleLbl="revTx" presStyleIdx="1" presStyleCnt="4">
        <dgm:presLayoutVars>
          <dgm:chMax val="1"/>
          <dgm:chPref val="1"/>
        </dgm:presLayoutVars>
      </dgm:prSet>
      <dgm:spPr/>
    </dgm:pt>
    <dgm:pt modelId="{566B8238-46AD-4380-AB6F-BD09F777B54E}" type="pres">
      <dgm:prSet presAssocID="{1310E05C-83E2-42EE-95B5-F1B281CFAE4A}" presName="sibTrans" presStyleCnt="0"/>
      <dgm:spPr/>
    </dgm:pt>
    <dgm:pt modelId="{3B24480C-6005-449E-A4CC-DD3566FFFF9A}" type="pres">
      <dgm:prSet presAssocID="{77E7BE35-EE84-455D-BF28-A0B21CD8A120}" presName="compNode" presStyleCnt="0"/>
      <dgm:spPr/>
    </dgm:pt>
    <dgm:pt modelId="{3CAE9157-B9CA-4E6D-841F-1B0614B1A964}" type="pres">
      <dgm:prSet presAssocID="{77E7BE35-EE84-455D-BF28-A0B21CD8A120}" presName="iconBgRect" presStyleLbl="bgShp" presStyleIdx="2" presStyleCnt="4" custScaleX="113502" custScaleY="99195"/>
      <dgm:spPr>
        <a:prstGeom prst="hexagon">
          <a:avLst/>
        </a:prstGeom>
      </dgm:spPr>
    </dgm:pt>
    <dgm:pt modelId="{50790F82-A588-4E10-8D24-8C1D737D9117}" type="pres">
      <dgm:prSet presAssocID="{77E7BE35-EE84-455D-BF28-A0B21CD8A1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ools with solid fill"/>
        </a:ext>
      </dgm:extLst>
    </dgm:pt>
    <dgm:pt modelId="{766AA32A-0FEC-41B5-9014-B994357FFD77}" type="pres">
      <dgm:prSet presAssocID="{77E7BE35-EE84-455D-BF28-A0B21CD8A120}" presName="spaceRect" presStyleCnt="0"/>
      <dgm:spPr/>
    </dgm:pt>
    <dgm:pt modelId="{8D73BF83-43D9-4D48-B84B-53C2BC6CCB9F}" type="pres">
      <dgm:prSet presAssocID="{77E7BE35-EE84-455D-BF28-A0B21CD8A120}" presName="textRect" presStyleLbl="revTx" presStyleIdx="2" presStyleCnt="4">
        <dgm:presLayoutVars>
          <dgm:chMax val="1"/>
          <dgm:chPref val="1"/>
        </dgm:presLayoutVars>
      </dgm:prSet>
      <dgm:spPr/>
    </dgm:pt>
    <dgm:pt modelId="{BCF04107-03A5-4170-96A3-4BCF53068E3F}" type="pres">
      <dgm:prSet presAssocID="{BCDB36FC-FC2F-404B-8C04-959A68A5F841}" presName="sibTrans" presStyleCnt="0"/>
      <dgm:spPr/>
    </dgm:pt>
    <dgm:pt modelId="{EA0DD216-DE71-4F3E-ADB6-205BD8F6620A}" type="pres">
      <dgm:prSet presAssocID="{85037EC6-428C-42A6-9E99-986651168284}" presName="compNode" presStyleCnt="0"/>
      <dgm:spPr/>
    </dgm:pt>
    <dgm:pt modelId="{ACD799DD-5F07-4245-8E3E-9FF8C069B40B}" type="pres">
      <dgm:prSet presAssocID="{85037EC6-428C-42A6-9E99-986651168284}" presName="iconBgRect" presStyleLbl="bgShp" presStyleIdx="3" presStyleCnt="4" custScaleX="113627" custScaleY="99103"/>
      <dgm:spPr>
        <a:xfrm>
          <a:off x="8278268" y="987326"/>
          <a:ext cx="1264141" cy="1264141"/>
        </a:xfrm>
        <a:prstGeom prst="hexagon">
          <a:avLst/>
        </a:prstGeom>
        <a:solidFill>
          <a:prstClr val="white">
            <a:lumMod val="95000"/>
            <a:hueOff val="0"/>
            <a:satOff val="0"/>
            <a:lumOff val="0"/>
            <a:alphaOff val="0"/>
          </a:prstClr>
        </a:solidFill>
        <a:ln>
          <a:noFill/>
        </a:ln>
        <a:effectLst/>
      </dgm:spPr>
    </dgm:pt>
    <dgm:pt modelId="{0E4AE6A6-0A0D-4D0F-A850-667A233DD095}" type="pres">
      <dgm:prSet presAssocID="{85037EC6-428C-42A6-9E99-9866511682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lock with solid fill"/>
        </a:ext>
      </dgm:extLst>
    </dgm:pt>
    <dgm:pt modelId="{A0200A12-DF35-40C9-B436-F6B8362C9406}" type="pres">
      <dgm:prSet presAssocID="{85037EC6-428C-42A6-9E99-986651168284}" presName="spaceRect" presStyleCnt="0"/>
      <dgm:spPr/>
    </dgm:pt>
    <dgm:pt modelId="{61E530FB-F3CB-4420-93A6-07FE2473D8DE}" type="pres">
      <dgm:prSet presAssocID="{85037EC6-428C-42A6-9E99-986651168284}" presName="textRect" presStyleLbl="revTx" presStyleIdx="3" presStyleCnt="4">
        <dgm:presLayoutVars>
          <dgm:chMax val="1"/>
          <dgm:chPref val="1"/>
        </dgm:presLayoutVars>
      </dgm:prSet>
      <dgm:spPr/>
    </dgm:pt>
  </dgm:ptLst>
  <dgm:cxnLst>
    <dgm:cxn modelId="{77DF730A-B263-4B15-873D-A997FDC01C29}" srcId="{BE96D4CC-40A0-408B-B71E-2A6DB51C3814}" destId="{07BD103F-53C3-41FC-9134-3E335EAEF0B8}" srcOrd="1" destOrd="0" parTransId="{967E433A-62EC-4942-B121-A788AB2207A5}" sibTransId="{1310E05C-83E2-42EE-95B5-F1B281CFAE4A}"/>
    <dgm:cxn modelId="{4C10FA2E-7F94-481F-BA05-E45DC99B1BB5}" type="presOf" srcId="{77E7BE35-EE84-455D-BF28-A0B21CD8A120}" destId="{8D73BF83-43D9-4D48-B84B-53C2BC6CCB9F}" srcOrd="0" destOrd="0" presId="urn:microsoft.com/office/officeart/2018/5/layout/IconLeafLabelList"/>
    <dgm:cxn modelId="{34344436-19DD-4495-8E35-653C021485F4}" type="presOf" srcId="{7D26287E-7D4B-41AE-8B74-374694EF06FB}" destId="{BBD71202-54BD-4DC2-A6FB-289856AF4B04}" srcOrd="0" destOrd="0" presId="urn:microsoft.com/office/officeart/2018/5/layout/IconLeafLabelList"/>
    <dgm:cxn modelId="{4D9ACC7A-6136-4D59-AA92-D0F3873DA9FE}" srcId="{BE96D4CC-40A0-408B-B71E-2A6DB51C3814}" destId="{77E7BE35-EE84-455D-BF28-A0B21CD8A120}" srcOrd="2" destOrd="0" parTransId="{679F1621-EC45-4C58-A23B-C586B703EC19}" sibTransId="{BCDB36FC-FC2F-404B-8C04-959A68A5F841}"/>
    <dgm:cxn modelId="{041B76A7-4292-4D17-BCE0-4EABC2EBE013}" type="presOf" srcId="{07BD103F-53C3-41FC-9134-3E335EAEF0B8}" destId="{6D1AA3A9-514B-4D83-8EAF-56877E01D6FB}" srcOrd="0" destOrd="0" presId="urn:microsoft.com/office/officeart/2018/5/layout/IconLeafLabelList"/>
    <dgm:cxn modelId="{EC992DB6-EB19-4A96-AA2B-6A7C9CB50D7A}" type="presOf" srcId="{85037EC6-428C-42A6-9E99-986651168284}" destId="{61E530FB-F3CB-4420-93A6-07FE2473D8DE}" srcOrd="0" destOrd="0" presId="urn:microsoft.com/office/officeart/2018/5/layout/IconLeafLabelList"/>
    <dgm:cxn modelId="{BF24CDCB-8DE1-4500-AF4E-7B83A0B7DABF}" type="presOf" srcId="{BE96D4CC-40A0-408B-B71E-2A6DB51C3814}" destId="{551353B6-26BE-4E9D-9034-86AB3743E9C7}" srcOrd="0" destOrd="0" presId="urn:microsoft.com/office/officeart/2018/5/layout/IconLeafLabelList"/>
    <dgm:cxn modelId="{61562BDC-EB7E-4F24-8E37-A1647AF5E57A}" srcId="{BE96D4CC-40A0-408B-B71E-2A6DB51C3814}" destId="{7D26287E-7D4B-41AE-8B74-374694EF06FB}" srcOrd="0" destOrd="0" parTransId="{B876D8BF-D29B-47CD-BC1F-CFCC6ABB95C0}" sibTransId="{011105A2-3E3B-4F9E-8087-F541E021AF39}"/>
    <dgm:cxn modelId="{864AAEF4-9478-4F20-B605-86AC2382AF22}" srcId="{BE96D4CC-40A0-408B-B71E-2A6DB51C3814}" destId="{85037EC6-428C-42A6-9E99-986651168284}" srcOrd="3" destOrd="0" parTransId="{629DB8C8-9144-42A4-B65B-445EE67BAB24}" sibTransId="{E71C6583-5E05-405D-8887-22901E978E9F}"/>
    <dgm:cxn modelId="{E6B55C8B-A612-4E90-ABAF-52D4AC194CF7}" type="presParOf" srcId="{551353B6-26BE-4E9D-9034-86AB3743E9C7}" destId="{364C83FA-EDDA-4A4E-81F4-E41A0777A45E}" srcOrd="0" destOrd="0" presId="urn:microsoft.com/office/officeart/2018/5/layout/IconLeafLabelList"/>
    <dgm:cxn modelId="{0163E9B3-82F9-408B-BDCC-4F846CF98948}" type="presParOf" srcId="{364C83FA-EDDA-4A4E-81F4-E41A0777A45E}" destId="{A1E0B394-A6C6-4731-A74A-AA031743ED43}" srcOrd="0" destOrd="0" presId="urn:microsoft.com/office/officeart/2018/5/layout/IconLeafLabelList"/>
    <dgm:cxn modelId="{E00884AC-2A8C-4F35-AB08-3AEE514A1F38}" type="presParOf" srcId="{364C83FA-EDDA-4A4E-81F4-E41A0777A45E}" destId="{B1AAD67F-A935-4A99-B81D-0DAD12D5EBFD}" srcOrd="1" destOrd="0" presId="urn:microsoft.com/office/officeart/2018/5/layout/IconLeafLabelList"/>
    <dgm:cxn modelId="{BE0DFCF3-1B5A-40DE-A3D6-FAF5C56A9493}" type="presParOf" srcId="{364C83FA-EDDA-4A4E-81F4-E41A0777A45E}" destId="{410B50A3-1FC8-45F3-8103-4A1B00D155D3}" srcOrd="2" destOrd="0" presId="urn:microsoft.com/office/officeart/2018/5/layout/IconLeafLabelList"/>
    <dgm:cxn modelId="{58841DEE-6E6C-49CE-897E-2911C4B50D23}" type="presParOf" srcId="{364C83FA-EDDA-4A4E-81F4-E41A0777A45E}" destId="{BBD71202-54BD-4DC2-A6FB-289856AF4B04}" srcOrd="3" destOrd="0" presId="urn:microsoft.com/office/officeart/2018/5/layout/IconLeafLabelList"/>
    <dgm:cxn modelId="{ED5668AF-A05E-4640-9AD1-0D37FA650451}" type="presParOf" srcId="{551353B6-26BE-4E9D-9034-86AB3743E9C7}" destId="{A3C70B10-03D0-47C4-8073-9D04D245E6B0}" srcOrd="1" destOrd="0" presId="urn:microsoft.com/office/officeart/2018/5/layout/IconLeafLabelList"/>
    <dgm:cxn modelId="{D0CCE4D5-EF91-4413-B340-05D6851689A8}" type="presParOf" srcId="{551353B6-26BE-4E9D-9034-86AB3743E9C7}" destId="{1AE96710-C51F-4A8C-9424-D17A1CC24E37}" srcOrd="2" destOrd="0" presId="urn:microsoft.com/office/officeart/2018/5/layout/IconLeafLabelList"/>
    <dgm:cxn modelId="{C5EFDF81-98B0-47DC-9EB8-1D193E2B0CED}" type="presParOf" srcId="{1AE96710-C51F-4A8C-9424-D17A1CC24E37}" destId="{E0BF3778-753C-4B71-B101-6F8440E1D152}" srcOrd="0" destOrd="0" presId="urn:microsoft.com/office/officeart/2018/5/layout/IconLeafLabelList"/>
    <dgm:cxn modelId="{C290B9A2-1ACC-43B2-971E-16EDDC28B6E9}" type="presParOf" srcId="{1AE96710-C51F-4A8C-9424-D17A1CC24E37}" destId="{01FA516E-1CC5-40D8-96CC-72D127C37C8D}" srcOrd="1" destOrd="0" presId="urn:microsoft.com/office/officeart/2018/5/layout/IconLeafLabelList"/>
    <dgm:cxn modelId="{182DE676-59C2-4FD8-9B5E-267FAC779395}" type="presParOf" srcId="{1AE96710-C51F-4A8C-9424-D17A1CC24E37}" destId="{A0CB75DE-4FAB-40B5-9783-15CEE408F278}" srcOrd="2" destOrd="0" presId="urn:microsoft.com/office/officeart/2018/5/layout/IconLeafLabelList"/>
    <dgm:cxn modelId="{4047BF91-B762-4986-9515-A7AB574CCD3C}" type="presParOf" srcId="{1AE96710-C51F-4A8C-9424-D17A1CC24E37}" destId="{6D1AA3A9-514B-4D83-8EAF-56877E01D6FB}" srcOrd="3" destOrd="0" presId="urn:microsoft.com/office/officeart/2018/5/layout/IconLeafLabelList"/>
    <dgm:cxn modelId="{92BB2182-0966-4E9B-BBB4-D5D28E3E25DA}" type="presParOf" srcId="{551353B6-26BE-4E9D-9034-86AB3743E9C7}" destId="{566B8238-46AD-4380-AB6F-BD09F777B54E}" srcOrd="3" destOrd="0" presId="urn:microsoft.com/office/officeart/2018/5/layout/IconLeafLabelList"/>
    <dgm:cxn modelId="{DE5C9245-4BF4-457A-B06E-909DB1E9CDAA}" type="presParOf" srcId="{551353B6-26BE-4E9D-9034-86AB3743E9C7}" destId="{3B24480C-6005-449E-A4CC-DD3566FFFF9A}" srcOrd="4" destOrd="0" presId="urn:microsoft.com/office/officeart/2018/5/layout/IconLeafLabelList"/>
    <dgm:cxn modelId="{A89F3533-9E40-4E49-AE44-4A57969A6ADC}" type="presParOf" srcId="{3B24480C-6005-449E-A4CC-DD3566FFFF9A}" destId="{3CAE9157-B9CA-4E6D-841F-1B0614B1A964}" srcOrd="0" destOrd="0" presId="urn:microsoft.com/office/officeart/2018/5/layout/IconLeafLabelList"/>
    <dgm:cxn modelId="{7DA55D30-709C-4289-8C8A-5F68D0F3DE4B}" type="presParOf" srcId="{3B24480C-6005-449E-A4CC-DD3566FFFF9A}" destId="{50790F82-A588-4E10-8D24-8C1D737D9117}" srcOrd="1" destOrd="0" presId="urn:microsoft.com/office/officeart/2018/5/layout/IconLeafLabelList"/>
    <dgm:cxn modelId="{E7922D4C-BEA1-4BED-97F0-E9744D1696CF}" type="presParOf" srcId="{3B24480C-6005-449E-A4CC-DD3566FFFF9A}" destId="{766AA32A-0FEC-41B5-9014-B994357FFD77}" srcOrd="2" destOrd="0" presId="urn:microsoft.com/office/officeart/2018/5/layout/IconLeafLabelList"/>
    <dgm:cxn modelId="{DD4C0FF4-FC62-41AE-91E4-A9F176D8B68D}" type="presParOf" srcId="{3B24480C-6005-449E-A4CC-DD3566FFFF9A}" destId="{8D73BF83-43D9-4D48-B84B-53C2BC6CCB9F}" srcOrd="3" destOrd="0" presId="urn:microsoft.com/office/officeart/2018/5/layout/IconLeafLabelList"/>
    <dgm:cxn modelId="{9BEE82A0-7605-4C89-9AB1-539A68FCB96A}" type="presParOf" srcId="{551353B6-26BE-4E9D-9034-86AB3743E9C7}" destId="{BCF04107-03A5-4170-96A3-4BCF53068E3F}" srcOrd="5" destOrd="0" presId="urn:microsoft.com/office/officeart/2018/5/layout/IconLeafLabelList"/>
    <dgm:cxn modelId="{6371EE81-B736-478D-9C65-1ABB3C27B73C}" type="presParOf" srcId="{551353B6-26BE-4E9D-9034-86AB3743E9C7}" destId="{EA0DD216-DE71-4F3E-ADB6-205BD8F6620A}" srcOrd="6" destOrd="0" presId="urn:microsoft.com/office/officeart/2018/5/layout/IconLeafLabelList"/>
    <dgm:cxn modelId="{BECEA697-543C-4D89-9787-29ED6B9B5D72}" type="presParOf" srcId="{EA0DD216-DE71-4F3E-ADB6-205BD8F6620A}" destId="{ACD799DD-5F07-4245-8E3E-9FF8C069B40B}" srcOrd="0" destOrd="0" presId="urn:microsoft.com/office/officeart/2018/5/layout/IconLeafLabelList"/>
    <dgm:cxn modelId="{037B4664-BC89-4A43-9213-5D3DE5DA93B5}" type="presParOf" srcId="{EA0DD216-DE71-4F3E-ADB6-205BD8F6620A}" destId="{0E4AE6A6-0A0D-4D0F-A850-667A233DD095}" srcOrd="1" destOrd="0" presId="urn:microsoft.com/office/officeart/2018/5/layout/IconLeafLabelList"/>
    <dgm:cxn modelId="{3C1C3362-79D4-479F-B61D-9AEFC997341E}" type="presParOf" srcId="{EA0DD216-DE71-4F3E-ADB6-205BD8F6620A}" destId="{A0200A12-DF35-40C9-B436-F6B8362C9406}" srcOrd="2" destOrd="0" presId="urn:microsoft.com/office/officeart/2018/5/layout/IconLeafLabelList"/>
    <dgm:cxn modelId="{B7F2E58E-F597-4D14-96B7-97D2EC240B01}" type="presParOf" srcId="{EA0DD216-DE71-4F3E-ADB6-205BD8F6620A}" destId="{61E530FB-F3CB-4420-93A6-07FE2473D8D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43E0C3-89EB-4A2B-832F-0DBD312B24EA}" type="doc">
      <dgm:prSet loTypeId="urn:microsoft.com/office/officeart/2005/8/layout/pyramid2" loCatId="pyramid" qsTypeId="urn:microsoft.com/office/officeart/2005/8/quickstyle/simple1" qsCatId="simple" csTypeId="urn:microsoft.com/office/officeart/2005/8/colors/accent2_2" csCatId="accent2" phldr="1"/>
      <dgm:spPr/>
      <dgm:t>
        <a:bodyPr/>
        <a:lstStyle/>
        <a:p>
          <a:endParaRPr lang="en-ZA"/>
        </a:p>
      </dgm:t>
    </dgm:pt>
    <dgm:pt modelId="{3759FCE9-79B6-4AB4-8190-BF66111C5701}">
      <dgm:prSet/>
      <dgm:spPr/>
      <dgm:t>
        <a:bodyPr/>
        <a:lstStyle/>
        <a:p>
          <a:r>
            <a:rPr lang="en-ZA" b="1" dirty="0"/>
            <a:t>Platform</a:t>
          </a:r>
          <a:r>
            <a:rPr lang="en-ZA" dirty="0"/>
            <a:t> as a service</a:t>
          </a:r>
        </a:p>
      </dgm:t>
    </dgm:pt>
    <dgm:pt modelId="{2946FFCB-6417-47AE-A025-28DFDB980DFB}" type="parTrans" cxnId="{CB7F2C57-920F-454A-BFAF-B680D4BE399D}">
      <dgm:prSet/>
      <dgm:spPr/>
      <dgm:t>
        <a:bodyPr/>
        <a:lstStyle/>
        <a:p>
          <a:endParaRPr lang="en-ZA"/>
        </a:p>
      </dgm:t>
    </dgm:pt>
    <dgm:pt modelId="{1EF7757D-B962-43B0-845A-0588941A3650}" type="sibTrans" cxnId="{CB7F2C57-920F-454A-BFAF-B680D4BE399D}">
      <dgm:prSet/>
      <dgm:spPr/>
      <dgm:t>
        <a:bodyPr/>
        <a:lstStyle/>
        <a:p>
          <a:endParaRPr lang="en-ZA"/>
        </a:p>
      </dgm:t>
    </dgm:pt>
    <dgm:pt modelId="{F6BF92B5-5395-4251-8897-80C6E05F4B0C}">
      <dgm:prSet/>
      <dgm:spPr/>
      <dgm:t>
        <a:bodyPr/>
        <a:lstStyle/>
        <a:p>
          <a:r>
            <a:rPr lang="en-ZA" b="1" dirty="0"/>
            <a:t>Software</a:t>
          </a:r>
          <a:r>
            <a:rPr lang="en-ZA" dirty="0"/>
            <a:t> as a service</a:t>
          </a:r>
        </a:p>
      </dgm:t>
    </dgm:pt>
    <dgm:pt modelId="{D21B69C7-DC45-4BC2-A551-9A0BE59832A6}" type="parTrans" cxnId="{CE96A53E-835C-4F91-9688-BBDDE50B1117}">
      <dgm:prSet/>
      <dgm:spPr/>
      <dgm:t>
        <a:bodyPr/>
        <a:lstStyle/>
        <a:p>
          <a:endParaRPr lang="en-ZA"/>
        </a:p>
      </dgm:t>
    </dgm:pt>
    <dgm:pt modelId="{5389D261-5426-4359-8527-D6282D8AE6A1}" type="sibTrans" cxnId="{CE96A53E-835C-4F91-9688-BBDDE50B1117}">
      <dgm:prSet/>
      <dgm:spPr/>
      <dgm:t>
        <a:bodyPr/>
        <a:lstStyle/>
        <a:p>
          <a:endParaRPr lang="en-ZA"/>
        </a:p>
      </dgm:t>
    </dgm:pt>
    <dgm:pt modelId="{C35B62F6-DDB5-45EB-AE0E-91416945DF2F}">
      <dgm:prSet/>
      <dgm:spPr/>
      <dgm:t>
        <a:bodyPr/>
        <a:lstStyle/>
        <a:p>
          <a:r>
            <a:rPr lang="en-ZA" b="1" dirty="0"/>
            <a:t>Infrastructure</a:t>
          </a:r>
          <a:r>
            <a:rPr lang="en-ZA" dirty="0"/>
            <a:t> as a service</a:t>
          </a:r>
        </a:p>
      </dgm:t>
    </dgm:pt>
    <dgm:pt modelId="{4BABBC1E-F641-42EC-AA6B-D22E7ABC1D69}" type="parTrans" cxnId="{52F9C3F0-0E9B-48A6-8A69-5991D171CEF0}">
      <dgm:prSet/>
      <dgm:spPr/>
      <dgm:t>
        <a:bodyPr/>
        <a:lstStyle/>
        <a:p>
          <a:endParaRPr lang="en-ZA"/>
        </a:p>
      </dgm:t>
    </dgm:pt>
    <dgm:pt modelId="{D62F016D-E658-4C98-A470-0A4CEEF8BF65}" type="sibTrans" cxnId="{52F9C3F0-0E9B-48A6-8A69-5991D171CEF0}">
      <dgm:prSet/>
      <dgm:spPr/>
      <dgm:t>
        <a:bodyPr/>
        <a:lstStyle/>
        <a:p>
          <a:endParaRPr lang="en-ZA"/>
        </a:p>
      </dgm:t>
    </dgm:pt>
    <dgm:pt modelId="{8CCA875C-BC93-443B-86B0-C5A0271FAA04}" type="pres">
      <dgm:prSet presAssocID="{9643E0C3-89EB-4A2B-832F-0DBD312B24EA}" presName="compositeShape" presStyleCnt="0">
        <dgm:presLayoutVars>
          <dgm:dir/>
          <dgm:resizeHandles/>
        </dgm:presLayoutVars>
      </dgm:prSet>
      <dgm:spPr/>
    </dgm:pt>
    <dgm:pt modelId="{51479608-8182-458E-978D-FC06B2C66CA0}" type="pres">
      <dgm:prSet presAssocID="{9643E0C3-89EB-4A2B-832F-0DBD312B24EA}" presName="pyramid" presStyleLbl="node1" presStyleIdx="0" presStyleCnt="1" custScaleX="145717" custLinFactNeighborX="0" custLinFactNeighborY="-1179"/>
      <dgm:spPr>
        <a:ln>
          <a:noFill/>
        </a:ln>
      </dgm:spPr>
    </dgm:pt>
    <dgm:pt modelId="{F9568083-B501-4377-9384-C1749EBF14DC}" type="pres">
      <dgm:prSet presAssocID="{9643E0C3-89EB-4A2B-832F-0DBD312B24EA}" presName="theList" presStyleCnt="0"/>
      <dgm:spPr/>
    </dgm:pt>
    <dgm:pt modelId="{577346C2-5B8A-410C-A093-EC2773A20EDD}" type="pres">
      <dgm:prSet presAssocID="{F6BF92B5-5395-4251-8897-80C6E05F4B0C}" presName="aNode" presStyleLbl="fgAcc1" presStyleIdx="0" presStyleCnt="3">
        <dgm:presLayoutVars>
          <dgm:bulletEnabled val="1"/>
        </dgm:presLayoutVars>
      </dgm:prSet>
      <dgm:spPr/>
    </dgm:pt>
    <dgm:pt modelId="{C5D08342-A5C1-43B2-9F99-328361D16073}" type="pres">
      <dgm:prSet presAssocID="{F6BF92B5-5395-4251-8897-80C6E05F4B0C}" presName="aSpace" presStyleCnt="0"/>
      <dgm:spPr/>
    </dgm:pt>
    <dgm:pt modelId="{B7556F1C-E430-4728-9D3C-9B6C961D679E}" type="pres">
      <dgm:prSet presAssocID="{3759FCE9-79B6-4AB4-8190-BF66111C5701}" presName="aNode" presStyleLbl="fgAcc1" presStyleIdx="1" presStyleCnt="3">
        <dgm:presLayoutVars>
          <dgm:bulletEnabled val="1"/>
        </dgm:presLayoutVars>
      </dgm:prSet>
      <dgm:spPr/>
    </dgm:pt>
    <dgm:pt modelId="{108E5E86-85D2-4019-B180-0C2AAF0B9691}" type="pres">
      <dgm:prSet presAssocID="{3759FCE9-79B6-4AB4-8190-BF66111C5701}" presName="aSpace" presStyleCnt="0"/>
      <dgm:spPr/>
    </dgm:pt>
    <dgm:pt modelId="{86884783-3F84-430D-B13C-7AE83B34A4BC}" type="pres">
      <dgm:prSet presAssocID="{C35B62F6-DDB5-45EB-AE0E-91416945DF2F}" presName="aNode" presStyleLbl="fgAcc1" presStyleIdx="2" presStyleCnt="3">
        <dgm:presLayoutVars>
          <dgm:bulletEnabled val="1"/>
        </dgm:presLayoutVars>
      </dgm:prSet>
      <dgm:spPr/>
    </dgm:pt>
    <dgm:pt modelId="{6B797CA0-B239-47C4-8089-E861B320F49A}" type="pres">
      <dgm:prSet presAssocID="{C35B62F6-DDB5-45EB-AE0E-91416945DF2F}" presName="aSpace" presStyleCnt="0"/>
      <dgm:spPr/>
    </dgm:pt>
  </dgm:ptLst>
  <dgm:cxnLst>
    <dgm:cxn modelId="{CE96A53E-835C-4F91-9688-BBDDE50B1117}" srcId="{9643E0C3-89EB-4A2B-832F-0DBD312B24EA}" destId="{F6BF92B5-5395-4251-8897-80C6E05F4B0C}" srcOrd="0" destOrd="0" parTransId="{D21B69C7-DC45-4BC2-A551-9A0BE59832A6}" sibTransId="{5389D261-5426-4359-8527-D6282D8AE6A1}"/>
    <dgm:cxn modelId="{82AE2176-54F1-40AA-ADE9-B66124180C58}" type="presOf" srcId="{3759FCE9-79B6-4AB4-8190-BF66111C5701}" destId="{B7556F1C-E430-4728-9D3C-9B6C961D679E}" srcOrd="0" destOrd="0" presId="urn:microsoft.com/office/officeart/2005/8/layout/pyramid2"/>
    <dgm:cxn modelId="{CB7F2C57-920F-454A-BFAF-B680D4BE399D}" srcId="{9643E0C3-89EB-4A2B-832F-0DBD312B24EA}" destId="{3759FCE9-79B6-4AB4-8190-BF66111C5701}" srcOrd="1" destOrd="0" parTransId="{2946FFCB-6417-47AE-A025-28DFDB980DFB}" sibTransId="{1EF7757D-B962-43B0-845A-0588941A3650}"/>
    <dgm:cxn modelId="{3CA1A089-963D-49D7-958F-323B339276C7}" type="presOf" srcId="{F6BF92B5-5395-4251-8897-80C6E05F4B0C}" destId="{577346C2-5B8A-410C-A093-EC2773A20EDD}" srcOrd="0" destOrd="0" presId="urn:microsoft.com/office/officeart/2005/8/layout/pyramid2"/>
    <dgm:cxn modelId="{578D9EB5-DF14-41CB-9DA1-7B9F27C1CEDD}" type="presOf" srcId="{C35B62F6-DDB5-45EB-AE0E-91416945DF2F}" destId="{86884783-3F84-430D-B13C-7AE83B34A4BC}" srcOrd="0" destOrd="0" presId="urn:microsoft.com/office/officeart/2005/8/layout/pyramid2"/>
    <dgm:cxn modelId="{5A50C0B8-64B7-4183-A902-E4784A0A1C7C}" type="presOf" srcId="{9643E0C3-89EB-4A2B-832F-0DBD312B24EA}" destId="{8CCA875C-BC93-443B-86B0-C5A0271FAA04}" srcOrd="0" destOrd="0" presId="urn:microsoft.com/office/officeart/2005/8/layout/pyramid2"/>
    <dgm:cxn modelId="{52F9C3F0-0E9B-48A6-8A69-5991D171CEF0}" srcId="{9643E0C3-89EB-4A2B-832F-0DBD312B24EA}" destId="{C35B62F6-DDB5-45EB-AE0E-91416945DF2F}" srcOrd="2" destOrd="0" parTransId="{4BABBC1E-F641-42EC-AA6B-D22E7ABC1D69}" sibTransId="{D62F016D-E658-4C98-A470-0A4CEEF8BF65}"/>
    <dgm:cxn modelId="{43C5CFA8-7BA4-46D7-9BCC-DE3D239B4A93}" type="presParOf" srcId="{8CCA875C-BC93-443B-86B0-C5A0271FAA04}" destId="{51479608-8182-458E-978D-FC06B2C66CA0}" srcOrd="0" destOrd="0" presId="urn:microsoft.com/office/officeart/2005/8/layout/pyramid2"/>
    <dgm:cxn modelId="{0CD63C1A-263D-4EDD-83A4-5556B4DD69D3}" type="presParOf" srcId="{8CCA875C-BC93-443B-86B0-C5A0271FAA04}" destId="{F9568083-B501-4377-9384-C1749EBF14DC}" srcOrd="1" destOrd="0" presId="urn:microsoft.com/office/officeart/2005/8/layout/pyramid2"/>
    <dgm:cxn modelId="{0F08DF93-56A4-406D-9817-6B6F5E288583}" type="presParOf" srcId="{F9568083-B501-4377-9384-C1749EBF14DC}" destId="{577346C2-5B8A-410C-A093-EC2773A20EDD}" srcOrd="0" destOrd="0" presId="urn:microsoft.com/office/officeart/2005/8/layout/pyramid2"/>
    <dgm:cxn modelId="{B8619939-E88A-48E6-83CF-D056319A9CF3}" type="presParOf" srcId="{F9568083-B501-4377-9384-C1749EBF14DC}" destId="{C5D08342-A5C1-43B2-9F99-328361D16073}" srcOrd="1" destOrd="0" presId="urn:microsoft.com/office/officeart/2005/8/layout/pyramid2"/>
    <dgm:cxn modelId="{ED9B9D83-1762-4B1B-B2F4-C1AAA23FFF69}" type="presParOf" srcId="{F9568083-B501-4377-9384-C1749EBF14DC}" destId="{B7556F1C-E430-4728-9D3C-9B6C961D679E}" srcOrd="2" destOrd="0" presId="urn:microsoft.com/office/officeart/2005/8/layout/pyramid2"/>
    <dgm:cxn modelId="{08CBD361-D786-4142-95E3-3907412237BF}" type="presParOf" srcId="{F9568083-B501-4377-9384-C1749EBF14DC}" destId="{108E5E86-85D2-4019-B180-0C2AAF0B9691}" srcOrd="3" destOrd="0" presId="urn:microsoft.com/office/officeart/2005/8/layout/pyramid2"/>
    <dgm:cxn modelId="{E549E432-DADB-4F2C-AA39-C5C43585A339}" type="presParOf" srcId="{F9568083-B501-4377-9384-C1749EBF14DC}" destId="{86884783-3F84-430D-B13C-7AE83B34A4BC}" srcOrd="4" destOrd="0" presId="urn:microsoft.com/office/officeart/2005/8/layout/pyramid2"/>
    <dgm:cxn modelId="{175A7471-8DD4-4FA3-BF61-35627850AE59}" type="presParOf" srcId="{F9568083-B501-4377-9384-C1749EBF14DC}" destId="{6B797CA0-B239-47C4-8089-E861B320F49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96D4CC-40A0-408B-B71E-2A6DB51C3814}" type="doc">
      <dgm:prSet loTypeId="urn:microsoft.com/office/officeart/2018/5/layout/IconLeaf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D26287E-7D4B-41AE-8B74-374694EF06FB}">
      <dgm:prSet/>
      <dgm:spPr/>
      <dgm:t>
        <a:bodyPr/>
        <a:lstStyle/>
        <a:p>
          <a:pPr>
            <a:lnSpc>
              <a:spcPct val="100000"/>
            </a:lnSpc>
            <a:defRPr cap="all"/>
          </a:pPr>
          <a:r>
            <a:rPr lang="en-ZA" b="0" i="0" dirty="0"/>
            <a:t>Public</a:t>
          </a:r>
          <a:endParaRPr lang="en-US" dirty="0"/>
        </a:p>
      </dgm:t>
    </dgm:pt>
    <dgm:pt modelId="{B876D8BF-D29B-47CD-BC1F-CFCC6ABB95C0}" type="parTrans" cxnId="{61562BDC-EB7E-4F24-8E37-A1647AF5E57A}">
      <dgm:prSet/>
      <dgm:spPr/>
      <dgm:t>
        <a:bodyPr/>
        <a:lstStyle/>
        <a:p>
          <a:endParaRPr lang="en-US"/>
        </a:p>
      </dgm:t>
    </dgm:pt>
    <dgm:pt modelId="{011105A2-3E3B-4F9E-8087-F541E021AF39}" type="sibTrans" cxnId="{61562BDC-EB7E-4F24-8E37-A1647AF5E57A}">
      <dgm:prSet/>
      <dgm:spPr/>
      <dgm:t>
        <a:bodyPr/>
        <a:lstStyle/>
        <a:p>
          <a:endParaRPr lang="en-US"/>
        </a:p>
      </dgm:t>
    </dgm:pt>
    <dgm:pt modelId="{07BD103F-53C3-41FC-9134-3E335EAEF0B8}">
      <dgm:prSet/>
      <dgm:spPr/>
      <dgm:t>
        <a:bodyPr/>
        <a:lstStyle/>
        <a:p>
          <a:pPr>
            <a:lnSpc>
              <a:spcPct val="100000"/>
            </a:lnSpc>
            <a:defRPr cap="all"/>
          </a:pPr>
          <a:r>
            <a:rPr lang="en-ZA" b="0" i="0" dirty="0"/>
            <a:t>Private</a:t>
          </a:r>
          <a:endParaRPr lang="en-US" dirty="0"/>
        </a:p>
      </dgm:t>
    </dgm:pt>
    <dgm:pt modelId="{967E433A-62EC-4942-B121-A788AB2207A5}" type="parTrans" cxnId="{77DF730A-B263-4B15-873D-A997FDC01C29}">
      <dgm:prSet/>
      <dgm:spPr/>
      <dgm:t>
        <a:bodyPr/>
        <a:lstStyle/>
        <a:p>
          <a:endParaRPr lang="en-US"/>
        </a:p>
      </dgm:t>
    </dgm:pt>
    <dgm:pt modelId="{1310E05C-83E2-42EE-95B5-F1B281CFAE4A}" type="sibTrans" cxnId="{77DF730A-B263-4B15-873D-A997FDC01C29}">
      <dgm:prSet/>
      <dgm:spPr/>
      <dgm:t>
        <a:bodyPr/>
        <a:lstStyle/>
        <a:p>
          <a:endParaRPr lang="en-US"/>
        </a:p>
      </dgm:t>
    </dgm:pt>
    <dgm:pt modelId="{77E7BE35-EE84-455D-BF28-A0B21CD8A120}">
      <dgm:prSet/>
      <dgm:spPr/>
      <dgm:t>
        <a:bodyPr/>
        <a:lstStyle/>
        <a:p>
          <a:pPr>
            <a:lnSpc>
              <a:spcPct val="100000"/>
            </a:lnSpc>
            <a:defRPr cap="all"/>
          </a:pPr>
          <a:r>
            <a:rPr lang="en-ZA" b="0" i="0" dirty="0"/>
            <a:t>Hybrid</a:t>
          </a:r>
          <a:endParaRPr lang="en-US" dirty="0"/>
        </a:p>
      </dgm:t>
    </dgm:pt>
    <dgm:pt modelId="{679F1621-EC45-4C58-A23B-C586B703EC19}" type="parTrans" cxnId="{4D9ACC7A-6136-4D59-AA92-D0F3873DA9FE}">
      <dgm:prSet/>
      <dgm:spPr/>
      <dgm:t>
        <a:bodyPr/>
        <a:lstStyle/>
        <a:p>
          <a:endParaRPr lang="en-US"/>
        </a:p>
      </dgm:t>
    </dgm:pt>
    <dgm:pt modelId="{BCDB36FC-FC2F-404B-8C04-959A68A5F841}" type="sibTrans" cxnId="{4D9ACC7A-6136-4D59-AA92-D0F3873DA9FE}">
      <dgm:prSet/>
      <dgm:spPr/>
      <dgm:t>
        <a:bodyPr/>
        <a:lstStyle/>
        <a:p>
          <a:endParaRPr lang="en-US"/>
        </a:p>
      </dgm:t>
    </dgm:pt>
    <dgm:pt modelId="{551353B6-26BE-4E9D-9034-86AB3743E9C7}" type="pres">
      <dgm:prSet presAssocID="{BE96D4CC-40A0-408B-B71E-2A6DB51C3814}" presName="root" presStyleCnt="0">
        <dgm:presLayoutVars>
          <dgm:dir/>
          <dgm:resizeHandles val="exact"/>
        </dgm:presLayoutVars>
      </dgm:prSet>
      <dgm:spPr/>
    </dgm:pt>
    <dgm:pt modelId="{364C83FA-EDDA-4A4E-81F4-E41A0777A45E}" type="pres">
      <dgm:prSet presAssocID="{7D26287E-7D4B-41AE-8B74-374694EF06FB}" presName="compNode" presStyleCnt="0"/>
      <dgm:spPr/>
    </dgm:pt>
    <dgm:pt modelId="{A1E0B394-A6C6-4731-A74A-AA031743ED43}" type="pres">
      <dgm:prSet presAssocID="{7D26287E-7D4B-41AE-8B74-374694EF06FB}" presName="iconBgRect" presStyleLbl="bgShp" presStyleIdx="0" presStyleCnt="3" custScaleX="113502" custScaleY="99195"/>
      <dgm:spPr>
        <a:prstGeom prst="hexagon">
          <a:avLst/>
        </a:prstGeom>
      </dgm:spPr>
    </dgm:pt>
    <dgm:pt modelId="{B1AAD67F-A935-4A99-B81D-0DAD12D5EBFD}" type="pres">
      <dgm:prSet presAssocID="{7D26287E-7D4B-41AE-8B74-374694EF06F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410B50A3-1FC8-45F3-8103-4A1B00D155D3}" type="pres">
      <dgm:prSet presAssocID="{7D26287E-7D4B-41AE-8B74-374694EF06FB}" presName="spaceRect" presStyleCnt="0"/>
      <dgm:spPr/>
    </dgm:pt>
    <dgm:pt modelId="{BBD71202-54BD-4DC2-A6FB-289856AF4B04}" type="pres">
      <dgm:prSet presAssocID="{7D26287E-7D4B-41AE-8B74-374694EF06FB}" presName="textRect" presStyleLbl="revTx" presStyleIdx="0" presStyleCnt="3">
        <dgm:presLayoutVars>
          <dgm:chMax val="1"/>
          <dgm:chPref val="1"/>
        </dgm:presLayoutVars>
      </dgm:prSet>
      <dgm:spPr/>
    </dgm:pt>
    <dgm:pt modelId="{A3C70B10-03D0-47C4-8073-9D04D245E6B0}" type="pres">
      <dgm:prSet presAssocID="{011105A2-3E3B-4F9E-8087-F541E021AF39}" presName="sibTrans" presStyleCnt="0"/>
      <dgm:spPr/>
    </dgm:pt>
    <dgm:pt modelId="{1AE96710-C51F-4A8C-9424-D17A1CC24E37}" type="pres">
      <dgm:prSet presAssocID="{07BD103F-53C3-41FC-9134-3E335EAEF0B8}" presName="compNode" presStyleCnt="0"/>
      <dgm:spPr/>
    </dgm:pt>
    <dgm:pt modelId="{E0BF3778-753C-4B71-B101-6F8440E1D152}" type="pres">
      <dgm:prSet presAssocID="{07BD103F-53C3-41FC-9134-3E335EAEF0B8}" presName="iconBgRect" presStyleLbl="bgShp" presStyleIdx="1" presStyleCnt="3" custScaleX="113502" custScaleY="99195"/>
      <dgm:spPr>
        <a:prstGeom prst="hexagon">
          <a:avLst/>
        </a:prstGeom>
      </dgm:spPr>
    </dgm:pt>
    <dgm:pt modelId="{01FA516E-1CC5-40D8-96CC-72D127C37C8D}" type="pres">
      <dgm:prSet presAssocID="{07BD103F-53C3-41FC-9134-3E335EAEF0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ck with solid fill"/>
        </a:ext>
      </dgm:extLst>
    </dgm:pt>
    <dgm:pt modelId="{A0CB75DE-4FAB-40B5-9783-15CEE408F278}" type="pres">
      <dgm:prSet presAssocID="{07BD103F-53C3-41FC-9134-3E335EAEF0B8}" presName="spaceRect" presStyleCnt="0"/>
      <dgm:spPr/>
    </dgm:pt>
    <dgm:pt modelId="{6D1AA3A9-514B-4D83-8EAF-56877E01D6FB}" type="pres">
      <dgm:prSet presAssocID="{07BD103F-53C3-41FC-9134-3E335EAEF0B8}" presName="textRect" presStyleLbl="revTx" presStyleIdx="1" presStyleCnt="3">
        <dgm:presLayoutVars>
          <dgm:chMax val="1"/>
          <dgm:chPref val="1"/>
        </dgm:presLayoutVars>
      </dgm:prSet>
      <dgm:spPr/>
    </dgm:pt>
    <dgm:pt modelId="{566B8238-46AD-4380-AB6F-BD09F777B54E}" type="pres">
      <dgm:prSet presAssocID="{1310E05C-83E2-42EE-95B5-F1B281CFAE4A}" presName="sibTrans" presStyleCnt="0"/>
      <dgm:spPr/>
    </dgm:pt>
    <dgm:pt modelId="{3B24480C-6005-449E-A4CC-DD3566FFFF9A}" type="pres">
      <dgm:prSet presAssocID="{77E7BE35-EE84-455D-BF28-A0B21CD8A120}" presName="compNode" presStyleCnt="0"/>
      <dgm:spPr/>
    </dgm:pt>
    <dgm:pt modelId="{3CAE9157-B9CA-4E6D-841F-1B0614B1A964}" type="pres">
      <dgm:prSet presAssocID="{77E7BE35-EE84-455D-BF28-A0B21CD8A120}" presName="iconBgRect" presStyleLbl="bgShp" presStyleIdx="2" presStyleCnt="3" custScaleX="113502" custScaleY="99195"/>
      <dgm:spPr>
        <a:prstGeom prst="hexagon">
          <a:avLst/>
        </a:prstGeom>
      </dgm:spPr>
    </dgm:pt>
    <dgm:pt modelId="{50790F82-A588-4E10-8D24-8C1D737D9117}" type="pres">
      <dgm:prSet presAssocID="{77E7BE35-EE84-455D-BF28-A0B21CD8A1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nnected with solid fill"/>
        </a:ext>
      </dgm:extLst>
    </dgm:pt>
    <dgm:pt modelId="{766AA32A-0FEC-41B5-9014-B994357FFD77}" type="pres">
      <dgm:prSet presAssocID="{77E7BE35-EE84-455D-BF28-A0B21CD8A120}" presName="spaceRect" presStyleCnt="0"/>
      <dgm:spPr/>
    </dgm:pt>
    <dgm:pt modelId="{8D73BF83-43D9-4D48-B84B-53C2BC6CCB9F}" type="pres">
      <dgm:prSet presAssocID="{77E7BE35-EE84-455D-BF28-A0B21CD8A120}" presName="textRect" presStyleLbl="revTx" presStyleIdx="2" presStyleCnt="3">
        <dgm:presLayoutVars>
          <dgm:chMax val="1"/>
          <dgm:chPref val="1"/>
        </dgm:presLayoutVars>
      </dgm:prSet>
      <dgm:spPr/>
    </dgm:pt>
  </dgm:ptLst>
  <dgm:cxnLst>
    <dgm:cxn modelId="{77DF730A-B263-4B15-873D-A997FDC01C29}" srcId="{BE96D4CC-40A0-408B-B71E-2A6DB51C3814}" destId="{07BD103F-53C3-41FC-9134-3E335EAEF0B8}" srcOrd="1" destOrd="0" parTransId="{967E433A-62EC-4942-B121-A788AB2207A5}" sibTransId="{1310E05C-83E2-42EE-95B5-F1B281CFAE4A}"/>
    <dgm:cxn modelId="{4C10FA2E-7F94-481F-BA05-E45DC99B1BB5}" type="presOf" srcId="{77E7BE35-EE84-455D-BF28-A0B21CD8A120}" destId="{8D73BF83-43D9-4D48-B84B-53C2BC6CCB9F}" srcOrd="0" destOrd="0" presId="urn:microsoft.com/office/officeart/2018/5/layout/IconLeafLabelList"/>
    <dgm:cxn modelId="{34344436-19DD-4495-8E35-653C021485F4}" type="presOf" srcId="{7D26287E-7D4B-41AE-8B74-374694EF06FB}" destId="{BBD71202-54BD-4DC2-A6FB-289856AF4B04}" srcOrd="0" destOrd="0" presId="urn:microsoft.com/office/officeart/2018/5/layout/IconLeafLabelList"/>
    <dgm:cxn modelId="{4D9ACC7A-6136-4D59-AA92-D0F3873DA9FE}" srcId="{BE96D4CC-40A0-408B-B71E-2A6DB51C3814}" destId="{77E7BE35-EE84-455D-BF28-A0B21CD8A120}" srcOrd="2" destOrd="0" parTransId="{679F1621-EC45-4C58-A23B-C586B703EC19}" sibTransId="{BCDB36FC-FC2F-404B-8C04-959A68A5F841}"/>
    <dgm:cxn modelId="{041B76A7-4292-4D17-BCE0-4EABC2EBE013}" type="presOf" srcId="{07BD103F-53C3-41FC-9134-3E335EAEF0B8}" destId="{6D1AA3A9-514B-4D83-8EAF-56877E01D6FB}" srcOrd="0" destOrd="0" presId="urn:microsoft.com/office/officeart/2018/5/layout/IconLeafLabelList"/>
    <dgm:cxn modelId="{BF24CDCB-8DE1-4500-AF4E-7B83A0B7DABF}" type="presOf" srcId="{BE96D4CC-40A0-408B-B71E-2A6DB51C3814}" destId="{551353B6-26BE-4E9D-9034-86AB3743E9C7}" srcOrd="0" destOrd="0" presId="urn:microsoft.com/office/officeart/2018/5/layout/IconLeafLabelList"/>
    <dgm:cxn modelId="{61562BDC-EB7E-4F24-8E37-A1647AF5E57A}" srcId="{BE96D4CC-40A0-408B-B71E-2A6DB51C3814}" destId="{7D26287E-7D4B-41AE-8B74-374694EF06FB}" srcOrd="0" destOrd="0" parTransId="{B876D8BF-D29B-47CD-BC1F-CFCC6ABB95C0}" sibTransId="{011105A2-3E3B-4F9E-8087-F541E021AF39}"/>
    <dgm:cxn modelId="{E6B55C8B-A612-4E90-ABAF-52D4AC194CF7}" type="presParOf" srcId="{551353B6-26BE-4E9D-9034-86AB3743E9C7}" destId="{364C83FA-EDDA-4A4E-81F4-E41A0777A45E}" srcOrd="0" destOrd="0" presId="urn:microsoft.com/office/officeart/2018/5/layout/IconLeafLabelList"/>
    <dgm:cxn modelId="{0163E9B3-82F9-408B-BDCC-4F846CF98948}" type="presParOf" srcId="{364C83FA-EDDA-4A4E-81F4-E41A0777A45E}" destId="{A1E0B394-A6C6-4731-A74A-AA031743ED43}" srcOrd="0" destOrd="0" presId="urn:microsoft.com/office/officeart/2018/5/layout/IconLeafLabelList"/>
    <dgm:cxn modelId="{E00884AC-2A8C-4F35-AB08-3AEE514A1F38}" type="presParOf" srcId="{364C83FA-EDDA-4A4E-81F4-E41A0777A45E}" destId="{B1AAD67F-A935-4A99-B81D-0DAD12D5EBFD}" srcOrd="1" destOrd="0" presId="urn:microsoft.com/office/officeart/2018/5/layout/IconLeafLabelList"/>
    <dgm:cxn modelId="{BE0DFCF3-1B5A-40DE-A3D6-FAF5C56A9493}" type="presParOf" srcId="{364C83FA-EDDA-4A4E-81F4-E41A0777A45E}" destId="{410B50A3-1FC8-45F3-8103-4A1B00D155D3}" srcOrd="2" destOrd="0" presId="urn:microsoft.com/office/officeart/2018/5/layout/IconLeafLabelList"/>
    <dgm:cxn modelId="{58841DEE-6E6C-49CE-897E-2911C4B50D23}" type="presParOf" srcId="{364C83FA-EDDA-4A4E-81F4-E41A0777A45E}" destId="{BBD71202-54BD-4DC2-A6FB-289856AF4B04}" srcOrd="3" destOrd="0" presId="urn:microsoft.com/office/officeart/2018/5/layout/IconLeafLabelList"/>
    <dgm:cxn modelId="{ED5668AF-A05E-4640-9AD1-0D37FA650451}" type="presParOf" srcId="{551353B6-26BE-4E9D-9034-86AB3743E9C7}" destId="{A3C70B10-03D0-47C4-8073-9D04D245E6B0}" srcOrd="1" destOrd="0" presId="urn:microsoft.com/office/officeart/2018/5/layout/IconLeafLabelList"/>
    <dgm:cxn modelId="{D0CCE4D5-EF91-4413-B340-05D6851689A8}" type="presParOf" srcId="{551353B6-26BE-4E9D-9034-86AB3743E9C7}" destId="{1AE96710-C51F-4A8C-9424-D17A1CC24E37}" srcOrd="2" destOrd="0" presId="urn:microsoft.com/office/officeart/2018/5/layout/IconLeafLabelList"/>
    <dgm:cxn modelId="{C5EFDF81-98B0-47DC-9EB8-1D193E2B0CED}" type="presParOf" srcId="{1AE96710-C51F-4A8C-9424-D17A1CC24E37}" destId="{E0BF3778-753C-4B71-B101-6F8440E1D152}" srcOrd="0" destOrd="0" presId="urn:microsoft.com/office/officeart/2018/5/layout/IconLeafLabelList"/>
    <dgm:cxn modelId="{C290B9A2-1ACC-43B2-971E-16EDDC28B6E9}" type="presParOf" srcId="{1AE96710-C51F-4A8C-9424-D17A1CC24E37}" destId="{01FA516E-1CC5-40D8-96CC-72D127C37C8D}" srcOrd="1" destOrd="0" presId="urn:microsoft.com/office/officeart/2018/5/layout/IconLeafLabelList"/>
    <dgm:cxn modelId="{182DE676-59C2-4FD8-9B5E-267FAC779395}" type="presParOf" srcId="{1AE96710-C51F-4A8C-9424-D17A1CC24E37}" destId="{A0CB75DE-4FAB-40B5-9783-15CEE408F278}" srcOrd="2" destOrd="0" presId="urn:microsoft.com/office/officeart/2018/5/layout/IconLeafLabelList"/>
    <dgm:cxn modelId="{4047BF91-B762-4986-9515-A7AB574CCD3C}" type="presParOf" srcId="{1AE96710-C51F-4A8C-9424-D17A1CC24E37}" destId="{6D1AA3A9-514B-4D83-8EAF-56877E01D6FB}" srcOrd="3" destOrd="0" presId="urn:microsoft.com/office/officeart/2018/5/layout/IconLeafLabelList"/>
    <dgm:cxn modelId="{92BB2182-0966-4E9B-BBB4-D5D28E3E25DA}" type="presParOf" srcId="{551353B6-26BE-4E9D-9034-86AB3743E9C7}" destId="{566B8238-46AD-4380-AB6F-BD09F777B54E}" srcOrd="3" destOrd="0" presId="urn:microsoft.com/office/officeart/2018/5/layout/IconLeafLabelList"/>
    <dgm:cxn modelId="{DE5C9245-4BF4-457A-B06E-909DB1E9CDAA}" type="presParOf" srcId="{551353B6-26BE-4E9D-9034-86AB3743E9C7}" destId="{3B24480C-6005-449E-A4CC-DD3566FFFF9A}" srcOrd="4" destOrd="0" presId="urn:microsoft.com/office/officeart/2018/5/layout/IconLeafLabelList"/>
    <dgm:cxn modelId="{A89F3533-9E40-4E49-AE44-4A57969A6ADC}" type="presParOf" srcId="{3B24480C-6005-449E-A4CC-DD3566FFFF9A}" destId="{3CAE9157-B9CA-4E6D-841F-1B0614B1A964}" srcOrd="0" destOrd="0" presId="urn:microsoft.com/office/officeart/2018/5/layout/IconLeafLabelList"/>
    <dgm:cxn modelId="{7DA55D30-709C-4289-8C8A-5F68D0F3DE4B}" type="presParOf" srcId="{3B24480C-6005-449E-A4CC-DD3566FFFF9A}" destId="{50790F82-A588-4E10-8D24-8C1D737D9117}" srcOrd="1" destOrd="0" presId="urn:microsoft.com/office/officeart/2018/5/layout/IconLeafLabelList"/>
    <dgm:cxn modelId="{E7922D4C-BEA1-4BED-97F0-E9744D1696CF}" type="presParOf" srcId="{3B24480C-6005-449E-A4CC-DD3566FFFF9A}" destId="{766AA32A-0FEC-41B5-9014-B994357FFD77}" srcOrd="2" destOrd="0" presId="urn:microsoft.com/office/officeart/2018/5/layout/IconLeafLabelList"/>
    <dgm:cxn modelId="{DD4C0FF4-FC62-41AE-91E4-A9F176D8B68D}" type="presParOf" srcId="{3B24480C-6005-449E-A4CC-DD3566FFFF9A}" destId="{8D73BF83-43D9-4D48-B84B-53C2BC6CCB9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BC8D6-D4DE-4FAA-994E-57C8941E4362}">
      <dsp:nvSpPr>
        <dsp:cNvPr id="0" name=""/>
        <dsp:cNvSpPr/>
      </dsp:nvSpPr>
      <dsp:spPr>
        <a:xfrm>
          <a:off x="0" y="2058"/>
          <a:ext cx="71100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3227FC-F98A-49F9-B427-C4798590E099}">
      <dsp:nvSpPr>
        <dsp:cNvPr id="0" name=""/>
        <dsp:cNvSpPr/>
      </dsp:nvSpPr>
      <dsp:spPr>
        <a:xfrm>
          <a:off x="0" y="2058"/>
          <a:ext cx="7110047" cy="70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ZA" sz="3400" kern="1200"/>
            <a:t>Refresher</a:t>
          </a:r>
          <a:endParaRPr lang="en-US" sz="3400" kern="1200"/>
        </a:p>
      </dsp:txBody>
      <dsp:txXfrm>
        <a:off x="0" y="2058"/>
        <a:ext cx="7110047" cy="702006"/>
      </dsp:txXfrm>
    </dsp:sp>
    <dsp:sp modelId="{B4F73877-61E2-43F2-B5A6-D8EEE7CD22B0}">
      <dsp:nvSpPr>
        <dsp:cNvPr id="0" name=""/>
        <dsp:cNvSpPr/>
      </dsp:nvSpPr>
      <dsp:spPr>
        <a:xfrm>
          <a:off x="0" y="704065"/>
          <a:ext cx="71100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FDF6D-8424-4744-A4C9-9C6C8F4F7FAE}">
      <dsp:nvSpPr>
        <dsp:cNvPr id="0" name=""/>
        <dsp:cNvSpPr/>
      </dsp:nvSpPr>
      <dsp:spPr>
        <a:xfrm>
          <a:off x="0" y="704065"/>
          <a:ext cx="7110047" cy="70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ZA" sz="3400" kern="1200"/>
            <a:t>The story</a:t>
          </a:r>
          <a:endParaRPr lang="en-US" sz="3400" kern="1200"/>
        </a:p>
      </dsp:txBody>
      <dsp:txXfrm>
        <a:off x="0" y="704065"/>
        <a:ext cx="7110047" cy="702006"/>
      </dsp:txXfrm>
    </dsp:sp>
    <dsp:sp modelId="{CC1C41E3-1A5A-4FCA-99E5-CBF78CAD40AD}">
      <dsp:nvSpPr>
        <dsp:cNvPr id="0" name=""/>
        <dsp:cNvSpPr/>
      </dsp:nvSpPr>
      <dsp:spPr>
        <a:xfrm>
          <a:off x="0" y="1406071"/>
          <a:ext cx="71100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0E4D62-4249-49A8-B3B1-50DC7147FC18}">
      <dsp:nvSpPr>
        <dsp:cNvPr id="0" name=""/>
        <dsp:cNvSpPr/>
      </dsp:nvSpPr>
      <dsp:spPr>
        <a:xfrm>
          <a:off x="0" y="1406071"/>
          <a:ext cx="7110047" cy="70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ZA" sz="3400" kern="1200"/>
            <a:t>A little bit of history</a:t>
          </a:r>
          <a:endParaRPr lang="en-US" sz="3400" kern="1200"/>
        </a:p>
      </dsp:txBody>
      <dsp:txXfrm>
        <a:off x="0" y="1406071"/>
        <a:ext cx="7110047" cy="702006"/>
      </dsp:txXfrm>
    </dsp:sp>
    <dsp:sp modelId="{AED30531-70CA-442E-BE66-36A040B7E596}">
      <dsp:nvSpPr>
        <dsp:cNvPr id="0" name=""/>
        <dsp:cNvSpPr/>
      </dsp:nvSpPr>
      <dsp:spPr>
        <a:xfrm>
          <a:off x="0" y="2108078"/>
          <a:ext cx="71100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2449E6-42D6-4A62-AD22-211A4661D927}">
      <dsp:nvSpPr>
        <dsp:cNvPr id="0" name=""/>
        <dsp:cNvSpPr/>
      </dsp:nvSpPr>
      <dsp:spPr>
        <a:xfrm>
          <a:off x="0" y="2108078"/>
          <a:ext cx="7110047" cy="70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ZA" sz="3400" kern="1200"/>
            <a:t>What is cloud computing?</a:t>
          </a:r>
          <a:endParaRPr lang="en-US" sz="3400" kern="1200"/>
        </a:p>
      </dsp:txBody>
      <dsp:txXfrm>
        <a:off x="0" y="2108078"/>
        <a:ext cx="7110047" cy="702006"/>
      </dsp:txXfrm>
    </dsp:sp>
    <dsp:sp modelId="{526D39E3-92F9-4167-942E-8A7FDFDDAF8A}">
      <dsp:nvSpPr>
        <dsp:cNvPr id="0" name=""/>
        <dsp:cNvSpPr/>
      </dsp:nvSpPr>
      <dsp:spPr>
        <a:xfrm>
          <a:off x="0" y="2810084"/>
          <a:ext cx="71100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4E6AB3-1C05-4708-98E4-E9C49AF753D6}">
      <dsp:nvSpPr>
        <dsp:cNvPr id="0" name=""/>
        <dsp:cNvSpPr/>
      </dsp:nvSpPr>
      <dsp:spPr>
        <a:xfrm>
          <a:off x="0" y="2810084"/>
          <a:ext cx="7110047" cy="70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ZA" sz="3400" kern="1200"/>
            <a:t>Why cloud computing</a:t>
          </a:r>
          <a:endParaRPr lang="en-US" sz="3400" kern="1200"/>
        </a:p>
      </dsp:txBody>
      <dsp:txXfrm>
        <a:off x="0" y="2810084"/>
        <a:ext cx="7110047" cy="702006"/>
      </dsp:txXfrm>
    </dsp:sp>
    <dsp:sp modelId="{5A41F6E8-9EBF-4A3F-AF56-4AA34E1D32A1}">
      <dsp:nvSpPr>
        <dsp:cNvPr id="0" name=""/>
        <dsp:cNvSpPr/>
      </dsp:nvSpPr>
      <dsp:spPr>
        <a:xfrm>
          <a:off x="0" y="3512090"/>
          <a:ext cx="711004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AAFF3-BED7-4F55-8B31-DFB894F6C062}">
      <dsp:nvSpPr>
        <dsp:cNvPr id="0" name=""/>
        <dsp:cNvSpPr/>
      </dsp:nvSpPr>
      <dsp:spPr>
        <a:xfrm>
          <a:off x="0" y="3512090"/>
          <a:ext cx="7110047" cy="70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ZA" sz="3400" kern="1200"/>
            <a:t>Cloud Computing Platforms</a:t>
          </a:r>
          <a:endParaRPr lang="en-US" sz="3400" kern="1200"/>
        </a:p>
      </dsp:txBody>
      <dsp:txXfrm>
        <a:off x="0" y="3512090"/>
        <a:ext cx="7110047" cy="7020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0B394-A6C6-4731-A74A-AA031743ED43}">
      <dsp:nvSpPr>
        <dsp:cNvPr id="0" name=""/>
        <dsp:cNvSpPr/>
      </dsp:nvSpPr>
      <dsp:spPr>
        <a:xfrm>
          <a:off x="887848" y="994938"/>
          <a:ext cx="1434825" cy="1243870"/>
        </a:xfrm>
        <a:prstGeom prst="hexagon">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AD67F-A935-4A99-B81D-0DAD12D5EBFD}">
      <dsp:nvSpPr>
        <dsp:cNvPr id="0" name=""/>
        <dsp:cNvSpPr/>
      </dsp:nvSpPr>
      <dsp:spPr>
        <a:xfrm>
          <a:off x="1242597" y="125421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D71202-54BD-4DC2-A6FB-289856AF4B04}">
      <dsp:nvSpPr>
        <dsp:cNvPr id="0" name=""/>
        <dsp:cNvSpPr/>
      </dsp:nvSpPr>
      <dsp:spPr>
        <a:xfrm>
          <a:off x="569079" y="2637605"/>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ZA" sz="1900" b="0" i="0" kern="1200"/>
            <a:t>Someone else’s server(s)</a:t>
          </a:r>
          <a:endParaRPr lang="en-US" sz="1900" kern="1200"/>
        </a:p>
      </dsp:txBody>
      <dsp:txXfrm>
        <a:off x="569079" y="2637605"/>
        <a:ext cx="2072362" cy="720000"/>
      </dsp:txXfrm>
    </dsp:sp>
    <dsp:sp modelId="{E0BF3778-753C-4B71-B101-6F8440E1D152}">
      <dsp:nvSpPr>
        <dsp:cNvPr id="0" name=""/>
        <dsp:cNvSpPr/>
      </dsp:nvSpPr>
      <dsp:spPr>
        <a:xfrm>
          <a:off x="3322874" y="989871"/>
          <a:ext cx="1434825" cy="1253964"/>
        </a:xfrm>
        <a:prstGeom prst="hexagon">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A516E-1CC5-40D8-96CC-72D127C37C8D}">
      <dsp:nvSpPr>
        <dsp:cNvPr id="0" name=""/>
        <dsp:cNvSpPr/>
      </dsp:nvSpPr>
      <dsp:spPr>
        <a:xfrm>
          <a:off x="3677623" y="125419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AA3A9-514B-4D83-8EAF-56877E01D6FB}">
      <dsp:nvSpPr>
        <dsp:cNvPr id="0" name=""/>
        <dsp:cNvSpPr/>
      </dsp:nvSpPr>
      <dsp:spPr>
        <a:xfrm>
          <a:off x="3004105" y="264267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ZA" sz="1900" b="0" i="0" kern="1200"/>
            <a:t>Accessed through the internet</a:t>
          </a:r>
          <a:endParaRPr lang="en-US" sz="1900" kern="1200"/>
        </a:p>
      </dsp:txBody>
      <dsp:txXfrm>
        <a:off x="3004105" y="2642672"/>
        <a:ext cx="2072362" cy="720000"/>
      </dsp:txXfrm>
    </dsp:sp>
    <dsp:sp modelId="{3CAE9157-B9CA-4E6D-841F-1B0614B1A964}">
      <dsp:nvSpPr>
        <dsp:cNvPr id="0" name=""/>
        <dsp:cNvSpPr/>
      </dsp:nvSpPr>
      <dsp:spPr>
        <a:xfrm>
          <a:off x="5757900" y="989871"/>
          <a:ext cx="1434825" cy="1253964"/>
        </a:xfrm>
        <a:prstGeom prst="hexagon">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90F82-A588-4E10-8D24-8C1D737D9117}">
      <dsp:nvSpPr>
        <dsp:cNvPr id="0" name=""/>
        <dsp:cNvSpPr/>
      </dsp:nvSpPr>
      <dsp:spPr>
        <a:xfrm>
          <a:off x="6112649" y="125419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3BF83-43D9-4D48-B84B-53C2BC6CCB9F}">
      <dsp:nvSpPr>
        <dsp:cNvPr id="0" name=""/>
        <dsp:cNvSpPr/>
      </dsp:nvSpPr>
      <dsp:spPr>
        <a:xfrm>
          <a:off x="5439131" y="264267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ZA" sz="1900" b="0" i="0" kern="1200" dirty="0"/>
            <a:t>That you can use</a:t>
          </a:r>
          <a:endParaRPr lang="en-US" sz="1900" kern="1200" dirty="0"/>
        </a:p>
      </dsp:txBody>
      <dsp:txXfrm>
        <a:off x="5439131" y="2642672"/>
        <a:ext cx="2072362" cy="720000"/>
      </dsp:txXfrm>
    </dsp:sp>
    <dsp:sp modelId="{ACD799DD-5F07-4245-8E3E-9FF8C069B40B}">
      <dsp:nvSpPr>
        <dsp:cNvPr id="0" name=""/>
        <dsp:cNvSpPr/>
      </dsp:nvSpPr>
      <dsp:spPr>
        <a:xfrm>
          <a:off x="8192136" y="990161"/>
          <a:ext cx="1436405" cy="1252801"/>
        </a:xfrm>
        <a:prstGeom prst="hexagon">
          <a:avLst/>
        </a:prstGeom>
        <a:solidFill>
          <a:prstClr val="white">
            <a:lumMod val="95000"/>
            <a:hueOff val="0"/>
            <a:satOff val="0"/>
            <a:lumOff val="0"/>
            <a:alphaOff val="0"/>
          </a:prstClr>
        </a:solidFill>
        <a:ln>
          <a:noFill/>
        </a:ln>
        <a:effectLst/>
      </dsp:spPr>
      <dsp:style>
        <a:lnRef idx="0">
          <a:scrgbClr r="0" g="0" b="0"/>
        </a:lnRef>
        <a:fillRef idx="1">
          <a:scrgbClr r="0" g="0" b="0"/>
        </a:fillRef>
        <a:effectRef idx="0">
          <a:scrgbClr r="0" g="0" b="0"/>
        </a:effectRef>
        <a:fontRef idx="minor"/>
      </dsp:style>
    </dsp:sp>
    <dsp:sp modelId="{0E4AE6A6-0A0D-4D0F-A850-667A233DD095}">
      <dsp:nvSpPr>
        <dsp:cNvPr id="0" name=""/>
        <dsp:cNvSpPr/>
      </dsp:nvSpPr>
      <dsp:spPr>
        <a:xfrm>
          <a:off x="8547675" y="1253899"/>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E530FB-F3CB-4420-93A6-07FE2473D8DE}">
      <dsp:nvSpPr>
        <dsp:cNvPr id="0" name=""/>
        <dsp:cNvSpPr/>
      </dsp:nvSpPr>
      <dsp:spPr>
        <a:xfrm>
          <a:off x="7874157" y="2642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Whenever you need</a:t>
          </a:r>
        </a:p>
      </dsp:txBody>
      <dsp:txXfrm>
        <a:off x="7874157" y="2642382"/>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79608-8182-458E-978D-FC06B2C66CA0}">
      <dsp:nvSpPr>
        <dsp:cNvPr id="0" name=""/>
        <dsp:cNvSpPr/>
      </dsp:nvSpPr>
      <dsp:spPr>
        <a:xfrm>
          <a:off x="484356" y="0"/>
          <a:ext cx="6141699" cy="4214813"/>
        </a:xfrm>
        <a:prstGeom prst="triangle">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7346C2-5B8A-410C-A093-EC2773A20EDD}">
      <dsp:nvSpPr>
        <dsp:cNvPr id="0" name=""/>
        <dsp:cNvSpPr/>
      </dsp:nvSpPr>
      <dsp:spPr>
        <a:xfrm>
          <a:off x="3555206" y="423745"/>
          <a:ext cx="2739628" cy="997725"/>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ZA" sz="2600" b="1" kern="1200" dirty="0"/>
            <a:t>Software</a:t>
          </a:r>
          <a:r>
            <a:rPr lang="en-ZA" sz="2600" kern="1200" dirty="0"/>
            <a:t> as a service</a:t>
          </a:r>
        </a:p>
      </dsp:txBody>
      <dsp:txXfrm>
        <a:off x="3603911" y="472450"/>
        <a:ext cx="2642218" cy="900315"/>
      </dsp:txXfrm>
    </dsp:sp>
    <dsp:sp modelId="{B7556F1C-E430-4728-9D3C-9B6C961D679E}">
      <dsp:nvSpPr>
        <dsp:cNvPr id="0" name=""/>
        <dsp:cNvSpPr/>
      </dsp:nvSpPr>
      <dsp:spPr>
        <a:xfrm>
          <a:off x="3555206" y="1546186"/>
          <a:ext cx="2739628" cy="997725"/>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ZA" sz="2600" b="1" kern="1200" dirty="0"/>
            <a:t>Platform</a:t>
          </a:r>
          <a:r>
            <a:rPr lang="en-ZA" sz="2600" kern="1200" dirty="0"/>
            <a:t> as a service</a:t>
          </a:r>
        </a:p>
      </dsp:txBody>
      <dsp:txXfrm>
        <a:off x="3603911" y="1594891"/>
        <a:ext cx="2642218" cy="900315"/>
      </dsp:txXfrm>
    </dsp:sp>
    <dsp:sp modelId="{86884783-3F84-430D-B13C-7AE83B34A4BC}">
      <dsp:nvSpPr>
        <dsp:cNvPr id="0" name=""/>
        <dsp:cNvSpPr/>
      </dsp:nvSpPr>
      <dsp:spPr>
        <a:xfrm>
          <a:off x="3555206" y="2668626"/>
          <a:ext cx="2739628" cy="997725"/>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ZA" sz="2600" b="1" kern="1200" dirty="0"/>
            <a:t>Infrastructure</a:t>
          </a:r>
          <a:r>
            <a:rPr lang="en-ZA" sz="2600" kern="1200" dirty="0"/>
            <a:t> as a service</a:t>
          </a:r>
        </a:p>
      </dsp:txBody>
      <dsp:txXfrm>
        <a:off x="3603911" y="2717331"/>
        <a:ext cx="2642218" cy="9003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0B394-A6C6-4731-A74A-AA031743ED43}">
      <dsp:nvSpPr>
        <dsp:cNvPr id="0" name=""/>
        <dsp:cNvSpPr/>
      </dsp:nvSpPr>
      <dsp:spPr>
        <a:xfrm>
          <a:off x="551645" y="590135"/>
          <a:ext cx="2141995" cy="1856926"/>
        </a:xfrm>
        <a:prstGeom prst="hexagon">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AD67F-A935-4A99-B81D-0DAD12D5EBFD}">
      <dsp:nvSpPr>
        <dsp:cNvPr id="0" name=""/>
        <dsp:cNvSpPr/>
      </dsp:nvSpPr>
      <dsp:spPr>
        <a:xfrm>
          <a:off x="1081237" y="977192"/>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D71202-54BD-4DC2-A6FB-289856AF4B04}">
      <dsp:nvSpPr>
        <dsp:cNvPr id="0" name=""/>
        <dsp:cNvSpPr/>
      </dsp:nvSpPr>
      <dsp:spPr>
        <a:xfrm>
          <a:off x="75768" y="304240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ZA" sz="4000" b="0" i="0" kern="1200" dirty="0"/>
            <a:t>Public</a:t>
          </a:r>
          <a:endParaRPr lang="en-US" sz="4000" kern="1200" dirty="0"/>
        </a:p>
      </dsp:txBody>
      <dsp:txXfrm>
        <a:off x="75768" y="3042408"/>
        <a:ext cx="3093750" cy="720000"/>
      </dsp:txXfrm>
    </dsp:sp>
    <dsp:sp modelId="{E0BF3778-753C-4B71-B101-6F8440E1D152}">
      <dsp:nvSpPr>
        <dsp:cNvPr id="0" name=""/>
        <dsp:cNvSpPr/>
      </dsp:nvSpPr>
      <dsp:spPr>
        <a:xfrm>
          <a:off x="4186802" y="582569"/>
          <a:ext cx="2141995" cy="1871995"/>
        </a:xfrm>
        <a:prstGeom prst="hexagon">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A516E-1CC5-40D8-96CC-72D127C37C8D}">
      <dsp:nvSpPr>
        <dsp:cNvPr id="0" name=""/>
        <dsp:cNvSpPr/>
      </dsp:nvSpPr>
      <dsp:spPr>
        <a:xfrm>
          <a:off x="4716393" y="977161"/>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AA3A9-514B-4D83-8EAF-56877E01D6FB}">
      <dsp:nvSpPr>
        <dsp:cNvPr id="0" name=""/>
        <dsp:cNvSpPr/>
      </dsp:nvSpPr>
      <dsp:spPr>
        <a:xfrm>
          <a:off x="3710925" y="3049974"/>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ZA" sz="4000" b="0" i="0" kern="1200" dirty="0"/>
            <a:t>Private</a:t>
          </a:r>
          <a:endParaRPr lang="en-US" sz="4000" kern="1200" dirty="0"/>
        </a:p>
      </dsp:txBody>
      <dsp:txXfrm>
        <a:off x="3710925" y="3049974"/>
        <a:ext cx="3093750" cy="720000"/>
      </dsp:txXfrm>
    </dsp:sp>
    <dsp:sp modelId="{3CAE9157-B9CA-4E6D-841F-1B0614B1A964}">
      <dsp:nvSpPr>
        <dsp:cNvPr id="0" name=""/>
        <dsp:cNvSpPr/>
      </dsp:nvSpPr>
      <dsp:spPr>
        <a:xfrm>
          <a:off x="7821958" y="582569"/>
          <a:ext cx="2141995" cy="1871995"/>
        </a:xfrm>
        <a:prstGeom prst="hexagon">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90F82-A588-4E10-8D24-8C1D737D9117}">
      <dsp:nvSpPr>
        <dsp:cNvPr id="0" name=""/>
        <dsp:cNvSpPr/>
      </dsp:nvSpPr>
      <dsp:spPr>
        <a:xfrm>
          <a:off x="8351550" y="977161"/>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3BF83-43D9-4D48-B84B-53C2BC6CCB9F}">
      <dsp:nvSpPr>
        <dsp:cNvPr id="0" name=""/>
        <dsp:cNvSpPr/>
      </dsp:nvSpPr>
      <dsp:spPr>
        <a:xfrm>
          <a:off x="7346081" y="3049974"/>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ZA" sz="4000" b="0" i="0" kern="1200" dirty="0"/>
            <a:t>Hybrid</a:t>
          </a:r>
          <a:endParaRPr lang="en-US" sz="4000" kern="1200" dirty="0"/>
        </a:p>
      </dsp:txBody>
      <dsp:txXfrm>
        <a:off x="7346081" y="3049974"/>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E8F92-E461-DB44-B385-DC51129312E1}" type="datetimeFigureOut">
              <a:rPr lang="en-US" smtClean="0"/>
              <a:t>9/26/2022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4AE9F-FFD9-FF4C-A196-E789BBA95978}" type="slidenum">
              <a:rPr lang="en-US" smtClean="0"/>
              <a:t>‹#›</a:t>
            </a:fld>
            <a:endParaRPr lang="en-US"/>
          </a:p>
        </p:txBody>
      </p:sp>
    </p:spTree>
    <p:extLst>
      <p:ext uri="{BB962C8B-B14F-4D97-AF65-F5344CB8AC3E}">
        <p14:creationId xmlns:p14="http://schemas.microsoft.com/office/powerpoint/2010/main" val="99561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Please post in the chat what your job / level of experience is or why you joined this session </a:t>
            </a:r>
          </a:p>
        </p:txBody>
      </p:sp>
      <p:sp>
        <p:nvSpPr>
          <p:cNvPr id="4" name="Slide Number Placeholder 3"/>
          <p:cNvSpPr>
            <a:spLocks noGrp="1"/>
          </p:cNvSpPr>
          <p:nvPr>
            <p:ph type="sldNum" sz="quarter" idx="5"/>
          </p:nvPr>
        </p:nvSpPr>
        <p:spPr/>
        <p:txBody>
          <a:bodyPr/>
          <a:lstStyle/>
          <a:p>
            <a:fld id="{7B84AE9F-FFD9-FF4C-A196-E789BBA95978}" type="slidenum">
              <a:rPr lang="en-US" smtClean="0"/>
              <a:t>1</a:t>
            </a:fld>
            <a:endParaRPr lang="en-US"/>
          </a:p>
        </p:txBody>
      </p:sp>
    </p:spTree>
    <p:extLst>
      <p:ext uri="{BB962C8B-B14F-4D97-AF65-F5344CB8AC3E}">
        <p14:creationId xmlns:p14="http://schemas.microsoft.com/office/powerpoint/2010/main" val="1040220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12</a:t>
            </a:fld>
            <a:endParaRPr lang="en-US"/>
          </a:p>
        </p:txBody>
      </p:sp>
    </p:spTree>
    <p:extLst>
      <p:ext uri="{BB962C8B-B14F-4D97-AF65-F5344CB8AC3E}">
        <p14:creationId xmlns:p14="http://schemas.microsoft.com/office/powerpoint/2010/main" val="2238012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earliest computing model was batch processing. Machines were dedicated to specific tasks and operators would manually run or queue small programs to run. Programs were writing offline on punch cards or paper tape, submitted to the operators and they would return the output once the program finished running</a:t>
            </a:r>
          </a:p>
          <a:p>
            <a:endParaRPr lang="en-ZA" dirty="0"/>
          </a:p>
          <a:p>
            <a:r>
              <a:rPr lang="en-ZA" dirty="0"/>
              <a:t>In the 1960s Time Sharing started to appear. After observing that a single user would have bursts of activity followed by long pauses, some smart engineers came up with the idea of sharing a computer (specifically an IBM Mainframe) between multiple users.  The time sharing mechanism eventually evolved into full blown virtual machines and in the 1970s IBM released the first Virtual Machine operating system </a:t>
            </a:r>
          </a:p>
          <a:p>
            <a:endParaRPr lang="en-ZA" dirty="0"/>
          </a:p>
          <a:p>
            <a:r>
              <a:rPr lang="en-ZA" dirty="0"/>
              <a:t>In the 1990s the cloud metaphor was first used to describe a network </a:t>
            </a:r>
          </a:p>
        </p:txBody>
      </p:sp>
      <p:sp>
        <p:nvSpPr>
          <p:cNvPr id="4" name="Slide Number Placeholder 3"/>
          <p:cNvSpPr>
            <a:spLocks noGrp="1"/>
          </p:cNvSpPr>
          <p:nvPr>
            <p:ph type="sldNum" sz="quarter" idx="5"/>
          </p:nvPr>
        </p:nvSpPr>
        <p:spPr/>
        <p:txBody>
          <a:bodyPr/>
          <a:lstStyle/>
          <a:p>
            <a:fld id="{7B84AE9F-FFD9-FF4C-A196-E789BBA95978}" type="slidenum">
              <a:rPr lang="en-US" smtClean="0"/>
              <a:t>13</a:t>
            </a:fld>
            <a:endParaRPr lang="en-US"/>
          </a:p>
        </p:txBody>
      </p:sp>
    </p:spTree>
    <p:extLst>
      <p:ext uri="{BB962C8B-B14F-4D97-AF65-F5344CB8AC3E}">
        <p14:creationId xmlns:p14="http://schemas.microsoft.com/office/powerpoint/2010/main" val="4233055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What exactly is cloud computing besides just “Someone else’s server”</a:t>
            </a:r>
          </a:p>
          <a:p>
            <a:endParaRPr lang="en-ZA" dirty="0"/>
          </a:p>
          <a:p>
            <a:r>
              <a:rPr lang="en-ZA" dirty="0"/>
              <a:t>Let’s start of by asking google…  Searching for “What is cloud computing”, yields the following definition from the Oxford English dictionary</a:t>
            </a:r>
          </a:p>
        </p:txBody>
      </p:sp>
      <p:sp>
        <p:nvSpPr>
          <p:cNvPr id="4" name="Slide Number Placeholder 3"/>
          <p:cNvSpPr>
            <a:spLocks noGrp="1"/>
          </p:cNvSpPr>
          <p:nvPr>
            <p:ph type="sldNum" sz="quarter" idx="5"/>
          </p:nvPr>
        </p:nvSpPr>
        <p:spPr/>
        <p:txBody>
          <a:bodyPr/>
          <a:lstStyle/>
          <a:p>
            <a:fld id="{7B84AE9F-FFD9-FF4C-A196-E789BBA95978}" type="slidenum">
              <a:rPr lang="en-US" smtClean="0"/>
              <a:t>15</a:t>
            </a:fld>
            <a:endParaRPr lang="en-US"/>
          </a:p>
        </p:txBody>
      </p:sp>
    </p:spTree>
    <p:extLst>
      <p:ext uri="{BB962C8B-B14F-4D97-AF65-F5344CB8AC3E}">
        <p14:creationId xmlns:p14="http://schemas.microsoft.com/office/powerpoint/2010/main" val="159772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 is a shortened version of the definition provided by AWS. There is a slight different in the inclusion of the words ‘on demand’ and ‘pay as you go’</a:t>
            </a:r>
          </a:p>
          <a:p>
            <a:endParaRPr lang="en-US" sz="1200" dirty="0"/>
          </a:p>
          <a:p>
            <a:r>
              <a:rPr lang="en-US" sz="1200" dirty="0"/>
              <a:t>Instead of buying, owning, and maintaining physical data centers and servers, you can access technology services, such as computing power, storage, and databases, on an as-needed basis from a cloud provider whenever you want</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16</a:t>
            </a:fld>
            <a:endParaRPr lang="en-US"/>
          </a:p>
        </p:txBody>
      </p:sp>
    </p:spTree>
    <p:extLst>
      <p:ext uri="{BB962C8B-B14F-4D97-AF65-F5344CB8AC3E}">
        <p14:creationId xmlns:p14="http://schemas.microsoft.com/office/powerpoint/2010/main" val="2964689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17</a:t>
            </a:fld>
            <a:endParaRPr lang="en-US"/>
          </a:p>
        </p:txBody>
      </p:sp>
    </p:spTree>
    <p:extLst>
      <p:ext uri="{BB962C8B-B14F-4D97-AF65-F5344CB8AC3E}">
        <p14:creationId xmlns:p14="http://schemas.microsoft.com/office/powerpoint/2010/main" val="1821503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 said cloud computing is deploying your things on someone else’s server, but its actually a little more complicated than that. Cloud computing is actually divided into three main ‘models’ – and even though the border is a little bit fuzzy sometimes – its all about how much control you have over the cloud hosted solution. </a:t>
            </a:r>
          </a:p>
          <a:p>
            <a:endParaRPr lang="en-ZA" dirty="0"/>
          </a:p>
          <a:p>
            <a:r>
              <a:rPr lang="en-ZA" dirty="0"/>
              <a:t>At the lowest level we have infrastructure as a service which means the cloud provider gives you the bare bones infrastructure but you still have to manage it. </a:t>
            </a:r>
          </a:p>
          <a:p>
            <a:r>
              <a:rPr lang="en-ZA" dirty="0"/>
              <a:t>At a slightly higher level of abstraction – but built on top of IaaS we have the idea of a Platform as a Service. More is manged by the cloud provider and you have less control but you still have a lot of flexibility. </a:t>
            </a:r>
          </a:p>
          <a:p>
            <a:endParaRPr lang="en-ZA" dirty="0"/>
          </a:p>
          <a:p>
            <a:r>
              <a:rPr lang="en-ZA" dirty="0"/>
              <a:t>The highest level is the Software as a service model. This is when you get software – its no longer a platform to allow you to build or deploy your own solutions. </a:t>
            </a:r>
          </a:p>
        </p:txBody>
      </p:sp>
      <p:sp>
        <p:nvSpPr>
          <p:cNvPr id="4" name="Slide Number Placeholder 3"/>
          <p:cNvSpPr>
            <a:spLocks noGrp="1"/>
          </p:cNvSpPr>
          <p:nvPr>
            <p:ph type="sldNum" sz="quarter" idx="5"/>
          </p:nvPr>
        </p:nvSpPr>
        <p:spPr/>
        <p:txBody>
          <a:bodyPr/>
          <a:lstStyle/>
          <a:p>
            <a:fld id="{7B84AE9F-FFD9-FF4C-A196-E789BBA95978}" type="slidenum">
              <a:rPr lang="en-US" smtClean="0"/>
              <a:t>18</a:t>
            </a:fld>
            <a:endParaRPr lang="en-US"/>
          </a:p>
        </p:txBody>
      </p:sp>
    </p:spTree>
    <p:extLst>
      <p:ext uri="{BB962C8B-B14F-4D97-AF65-F5344CB8AC3E}">
        <p14:creationId xmlns:p14="http://schemas.microsoft.com/office/powerpoint/2010/main" val="3261444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Infrastructure as a service is the first cloud computing model. It has a very low level of abstraction: You will deal with virtual machines, load balancers, networking, storage. All the things you would still need to deal with if you had your own server or </a:t>
            </a:r>
            <a:r>
              <a:rPr lang="en-ZA" dirty="0" err="1"/>
              <a:t>datacenter</a:t>
            </a:r>
            <a:r>
              <a:rPr lang="en-ZA" dirty="0"/>
              <a:t>, except its in the cloud now. </a:t>
            </a:r>
          </a:p>
          <a:p>
            <a:endParaRPr lang="en-ZA" dirty="0"/>
          </a:p>
          <a:p>
            <a:r>
              <a:rPr lang="en-ZA" dirty="0"/>
              <a:t>Lets use a real life analogy to try and explain the different between the three models: The problem we are trying  to solve is “We need a house”. In infrastructure as a service, the cloud provider would be giving us a bunch of construction materials and telling us “Here, you build it”</a:t>
            </a:r>
          </a:p>
          <a:p>
            <a:endParaRPr lang="en-ZA" dirty="0"/>
          </a:p>
          <a:p>
            <a:r>
              <a:rPr lang="en-ZA" dirty="0"/>
              <a:t>“What do we mean by service? Explain technical terms</a:t>
            </a:r>
          </a:p>
          <a:p>
            <a:endParaRPr lang="en-ZA" dirty="0"/>
          </a:p>
          <a:p>
            <a:r>
              <a:rPr lang="en-ZA" b="1" dirty="0"/>
              <a:t>TODO: </a:t>
            </a:r>
            <a:r>
              <a:rPr lang="en-ZA" b="0" dirty="0"/>
              <a:t>Explain what is infrastructure, Make slides for individual examples!!! </a:t>
            </a:r>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19</a:t>
            </a:fld>
            <a:endParaRPr lang="en-US"/>
          </a:p>
        </p:txBody>
      </p:sp>
    </p:spTree>
    <p:extLst>
      <p:ext uri="{BB962C8B-B14F-4D97-AF65-F5344CB8AC3E}">
        <p14:creationId xmlns:p14="http://schemas.microsoft.com/office/powerpoint/2010/main" val="3723281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20</a:t>
            </a:fld>
            <a:endParaRPr lang="en-US"/>
          </a:p>
        </p:txBody>
      </p:sp>
    </p:spTree>
    <p:extLst>
      <p:ext uri="{BB962C8B-B14F-4D97-AF65-F5344CB8AC3E}">
        <p14:creationId xmlns:p14="http://schemas.microsoft.com/office/powerpoint/2010/main" val="852365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Infrastructure as a service is the first cloud computing model. It has a very low level of abstraction: You will deal with virtual machines, load balancers, networking, storage. All the things you would still need to deal with if you had your own server or </a:t>
            </a:r>
            <a:r>
              <a:rPr lang="en-ZA" dirty="0" err="1"/>
              <a:t>datacenter</a:t>
            </a:r>
            <a:r>
              <a:rPr lang="en-ZA" dirty="0"/>
              <a:t>, except its in the cloud now. </a:t>
            </a:r>
          </a:p>
          <a:p>
            <a:endParaRPr lang="en-ZA" dirty="0"/>
          </a:p>
          <a:p>
            <a:r>
              <a:rPr lang="en-ZA" dirty="0"/>
              <a:t>Lets use a real life analogy to try and explain the different between the three models: The problem we are trying  to solve is “We need a house”. In infrastructure as a service, the cloud provider would be giving us a bunch of construction materials and telling us “Here, you build it”</a:t>
            </a:r>
          </a:p>
          <a:p>
            <a:endParaRPr lang="en-ZA" dirty="0"/>
          </a:p>
          <a:p>
            <a:r>
              <a:rPr lang="en-ZA" dirty="0"/>
              <a:t>“What do we mean by service? Explain technical terms</a:t>
            </a:r>
          </a:p>
          <a:p>
            <a:endParaRPr lang="en-ZA" dirty="0"/>
          </a:p>
          <a:p>
            <a:r>
              <a:rPr lang="en-ZA" b="1" dirty="0"/>
              <a:t>TODO: </a:t>
            </a:r>
            <a:r>
              <a:rPr lang="en-ZA" b="0" dirty="0"/>
              <a:t>Explain what is infrastructure, Make slides for individual examples!!! </a:t>
            </a:r>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21</a:t>
            </a:fld>
            <a:endParaRPr lang="en-US"/>
          </a:p>
        </p:txBody>
      </p:sp>
    </p:spTree>
    <p:extLst>
      <p:ext uri="{BB962C8B-B14F-4D97-AF65-F5344CB8AC3E}">
        <p14:creationId xmlns:p14="http://schemas.microsoft.com/office/powerpoint/2010/main" val="1175854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ea"/>
                <a:cs typeface="+mn-cs"/>
              </a:rPr>
              <a:t>Software that emulates a physical computer / </a:t>
            </a:r>
            <a:r>
              <a:rPr lang="en-US" dirty="0"/>
              <a:t>A digital version of a physical computer</a:t>
            </a:r>
          </a:p>
          <a:p>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22</a:t>
            </a:fld>
            <a:endParaRPr lang="en-US"/>
          </a:p>
        </p:txBody>
      </p:sp>
    </p:spTree>
    <p:extLst>
      <p:ext uri="{BB962C8B-B14F-4D97-AF65-F5344CB8AC3E}">
        <p14:creationId xmlns:p14="http://schemas.microsoft.com/office/powerpoint/2010/main" val="2628293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a:t>
            </a:fld>
            <a:endParaRPr lang="en-US"/>
          </a:p>
        </p:txBody>
      </p:sp>
    </p:spTree>
    <p:extLst>
      <p:ext uri="{BB962C8B-B14F-4D97-AF65-F5344CB8AC3E}">
        <p14:creationId xmlns:p14="http://schemas.microsoft.com/office/powerpoint/2010/main" val="125930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ea"/>
                <a:cs typeface="+mn-cs"/>
              </a:rPr>
              <a:t>Software that emulates a physical computer / </a:t>
            </a:r>
            <a:r>
              <a:rPr lang="en-US" dirty="0"/>
              <a:t>A digital version of a physical computer</a:t>
            </a:r>
          </a:p>
          <a:p>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23</a:t>
            </a:fld>
            <a:endParaRPr lang="en-US"/>
          </a:p>
        </p:txBody>
      </p:sp>
    </p:spTree>
    <p:extLst>
      <p:ext uri="{BB962C8B-B14F-4D97-AF65-F5344CB8AC3E}">
        <p14:creationId xmlns:p14="http://schemas.microsoft.com/office/powerpoint/2010/main" val="194601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ea"/>
                <a:cs typeface="+mn-cs"/>
              </a:rPr>
              <a:t>Software that emulates a physical computer / </a:t>
            </a:r>
            <a:r>
              <a:rPr lang="en-US" dirty="0"/>
              <a:t>A digital version of a physical computer</a:t>
            </a:r>
          </a:p>
          <a:p>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24</a:t>
            </a:fld>
            <a:endParaRPr lang="en-US"/>
          </a:p>
        </p:txBody>
      </p:sp>
    </p:spTree>
    <p:extLst>
      <p:ext uri="{BB962C8B-B14F-4D97-AF65-F5344CB8AC3E}">
        <p14:creationId xmlns:p14="http://schemas.microsoft.com/office/powerpoint/2010/main" val="1348253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ea"/>
                <a:cs typeface="+mn-cs"/>
              </a:rPr>
              <a:t>When we talk about storage in cloud computing, we are still talking about storing your data. In the non-cloud world that could mean a hard drive, flash drive or external drive. In the world of cloud computing it’s the same thing – except its virtual: It looks like a physical hard drive to our servers, but its actually emulated by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n-lt"/>
                <a:ea typeface="+mn-ea"/>
                <a:cs typeface="+mn-cs"/>
              </a:rPr>
              <a:t>When we talk about cloud solutions, you might here things like blob storage, block </a:t>
            </a:r>
            <a:r>
              <a:rPr lang="en-US" sz="1200" b="1" dirty="0" err="1">
                <a:latin typeface="+mn-lt"/>
                <a:ea typeface="+mn-ea"/>
                <a:cs typeface="+mn-cs"/>
              </a:rPr>
              <a:t>storate</a:t>
            </a:r>
            <a:r>
              <a:rPr lang="en-US" sz="1200" b="1" dirty="0">
                <a:latin typeface="+mn-lt"/>
                <a:ea typeface="+mn-ea"/>
                <a:cs typeface="+mn-cs"/>
              </a:rPr>
              <a:t>, </a:t>
            </a:r>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25</a:t>
            </a:fld>
            <a:endParaRPr lang="en-US"/>
          </a:p>
        </p:txBody>
      </p:sp>
    </p:spTree>
    <p:extLst>
      <p:ext uri="{BB962C8B-B14F-4D97-AF65-F5344CB8AC3E}">
        <p14:creationId xmlns:p14="http://schemas.microsoft.com/office/powerpoint/2010/main" val="3680908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At a level slightly higher than Infrastructure as a Service, our cloud computing platforms can also provide “Platforms as a Service” </a:t>
            </a:r>
          </a:p>
          <a:p>
            <a:endParaRPr lang="en-ZA" dirty="0"/>
          </a:p>
          <a:p>
            <a:r>
              <a:rPr lang="en-ZA" dirty="0"/>
              <a:t>As a backend application developer, this is the level of abstraction that makes me happy: I don’t have to deal with the bare metal things, but it is still flexible enough to allow me to build and deploy your custom applications. </a:t>
            </a:r>
          </a:p>
          <a:p>
            <a:endParaRPr lang="en-ZA" dirty="0"/>
          </a:p>
          <a:p>
            <a:r>
              <a:rPr lang="en-ZA" dirty="0"/>
              <a:t>You don’t need to worry about patching the operating system or software, and if you want to scale you do not need to worry about setting up additional servers, configuring the network things and all the other extra work. You can just scale, and automatic scaling might even be available. </a:t>
            </a:r>
          </a:p>
          <a:p>
            <a:endParaRPr lang="en-ZA" dirty="0"/>
          </a:p>
          <a:p>
            <a:r>
              <a:rPr lang="en-ZA" dirty="0"/>
              <a:t>If we go back to the house analogy, this would be more like building a modular home. The cloud provider gives us a bunch of different modules for different rooms / sections and we just need to put them together the way you want. It’s a lot faster, but we have slightly less control and flexibility. </a:t>
            </a:r>
          </a:p>
          <a:p>
            <a:endParaRPr lang="en-ZA" dirty="0"/>
          </a:p>
          <a:p>
            <a:r>
              <a:rPr lang="en-ZA" b="1" dirty="0"/>
              <a:t>TODO: Separate slides for examples</a:t>
            </a:r>
          </a:p>
        </p:txBody>
      </p:sp>
      <p:sp>
        <p:nvSpPr>
          <p:cNvPr id="4" name="Slide Number Placeholder 3"/>
          <p:cNvSpPr>
            <a:spLocks noGrp="1"/>
          </p:cNvSpPr>
          <p:nvPr>
            <p:ph type="sldNum" sz="quarter" idx="5"/>
          </p:nvPr>
        </p:nvSpPr>
        <p:spPr/>
        <p:txBody>
          <a:bodyPr/>
          <a:lstStyle/>
          <a:p>
            <a:fld id="{7B84AE9F-FFD9-FF4C-A196-E789BBA95978}" type="slidenum">
              <a:rPr lang="en-US" smtClean="0"/>
              <a:t>26</a:t>
            </a:fld>
            <a:endParaRPr lang="en-US"/>
          </a:p>
        </p:txBody>
      </p:sp>
    </p:spTree>
    <p:extLst>
      <p:ext uri="{BB962C8B-B14F-4D97-AF65-F5344CB8AC3E}">
        <p14:creationId xmlns:p14="http://schemas.microsoft.com/office/powerpoint/2010/main" val="3918627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ea"/>
                <a:cs typeface="+mn-cs"/>
              </a:rPr>
              <a:t>Software that emulates a physical computer / </a:t>
            </a:r>
            <a:r>
              <a:rPr lang="en-US" dirty="0"/>
              <a:t>A digital version of a physical computer</a:t>
            </a:r>
          </a:p>
          <a:p>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27</a:t>
            </a:fld>
            <a:endParaRPr lang="en-US"/>
          </a:p>
        </p:txBody>
      </p:sp>
    </p:spTree>
    <p:extLst>
      <p:ext uri="{BB962C8B-B14F-4D97-AF65-F5344CB8AC3E}">
        <p14:creationId xmlns:p14="http://schemas.microsoft.com/office/powerpoint/2010/main" val="2188961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ea"/>
                <a:cs typeface="+mn-cs"/>
              </a:rPr>
              <a:t>Software that emulates a physical computer / </a:t>
            </a:r>
            <a:r>
              <a:rPr lang="en-US" dirty="0"/>
              <a:t>A digital version of a physical computer</a:t>
            </a:r>
          </a:p>
          <a:p>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28</a:t>
            </a:fld>
            <a:endParaRPr lang="en-US"/>
          </a:p>
        </p:txBody>
      </p:sp>
    </p:spTree>
    <p:extLst>
      <p:ext uri="{BB962C8B-B14F-4D97-AF65-F5344CB8AC3E}">
        <p14:creationId xmlns:p14="http://schemas.microsoft.com/office/powerpoint/2010/main" val="3811884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ea"/>
                <a:cs typeface="+mn-cs"/>
              </a:rPr>
              <a:t>Software that emulates a physical computer / </a:t>
            </a:r>
            <a:r>
              <a:rPr lang="en-US" dirty="0"/>
              <a:t>A digital version of a physical computer</a:t>
            </a:r>
          </a:p>
          <a:p>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29</a:t>
            </a:fld>
            <a:endParaRPr lang="en-US"/>
          </a:p>
        </p:txBody>
      </p:sp>
    </p:spTree>
    <p:extLst>
      <p:ext uri="{BB962C8B-B14F-4D97-AF65-F5344CB8AC3E}">
        <p14:creationId xmlns:p14="http://schemas.microsoft.com/office/powerpoint/2010/main" val="3146029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ea typeface="+mn-ea"/>
                <a:cs typeface="+mn-cs"/>
              </a:rPr>
              <a:t>Software that emulates a physical computer / </a:t>
            </a:r>
            <a:r>
              <a:rPr lang="en-US" dirty="0"/>
              <a:t>A digital version of a physical computer</a:t>
            </a:r>
          </a:p>
          <a:p>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30</a:t>
            </a:fld>
            <a:endParaRPr lang="en-US"/>
          </a:p>
        </p:txBody>
      </p:sp>
    </p:spTree>
    <p:extLst>
      <p:ext uri="{BB962C8B-B14F-4D97-AF65-F5344CB8AC3E}">
        <p14:creationId xmlns:p14="http://schemas.microsoft.com/office/powerpoint/2010/main" val="1294299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At the highest level of our little pyramid, we have software as a service. A lot of the time these services don’t even feel like cloud! When I think about cloud computing I think about Azure and Aws, not Slack or Google docs. </a:t>
            </a:r>
          </a:p>
          <a:p>
            <a:endParaRPr lang="en-ZA" dirty="0"/>
          </a:p>
          <a:p>
            <a:r>
              <a:rPr lang="en-ZA" dirty="0"/>
              <a:t>Instead of providing an infrastructure or platform for you to build your software on, the cloud platform provides you with the dedicated software. </a:t>
            </a:r>
          </a:p>
          <a:p>
            <a:endParaRPr lang="en-ZA" dirty="0"/>
          </a:p>
          <a:p>
            <a:r>
              <a:rPr lang="en-ZA" dirty="0"/>
              <a:t>If we go back to the house analogy: Here we do not even need to build a house – the cloud provider can just rent one to us!. In this case we have the lowest level of control but also the least responsibility</a:t>
            </a:r>
          </a:p>
          <a:p>
            <a:endParaRPr lang="en-ZA" dirty="0"/>
          </a:p>
          <a:p>
            <a:r>
              <a:rPr lang="en-ZA" b="1" dirty="0"/>
              <a:t>TODO: Demo</a:t>
            </a:r>
          </a:p>
        </p:txBody>
      </p:sp>
      <p:sp>
        <p:nvSpPr>
          <p:cNvPr id="4" name="Slide Number Placeholder 3"/>
          <p:cNvSpPr>
            <a:spLocks noGrp="1"/>
          </p:cNvSpPr>
          <p:nvPr>
            <p:ph type="sldNum" sz="quarter" idx="5"/>
          </p:nvPr>
        </p:nvSpPr>
        <p:spPr/>
        <p:txBody>
          <a:bodyPr/>
          <a:lstStyle/>
          <a:p>
            <a:fld id="{7B84AE9F-FFD9-FF4C-A196-E789BBA95978}" type="slidenum">
              <a:rPr lang="en-US" smtClean="0"/>
              <a:t>31</a:t>
            </a:fld>
            <a:endParaRPr lang="en-US"/>
          </a:p>
        </p:txBody>
      </p:sp>
    </p:spTree>
    <p:extLst>
      <p:ext uri="{BB962C8B-B14F-4D97-AF65-F5344CB8AC3E}">
        <p14:creationId xmlns:p14="http://schemas.microsoft.com/office/powerpoint/2010/main" val="2119441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32</a:t>
            </a:fld>
            <a:endParaRPr lang="en-US"/>
          </a:p>
        </p:txBody>
      </p:sp>
    </p:spTree>
    <p:extLst>
      <p:ext uri="{BB962C8B-B14F-4D97-AF65-F5344CB8AC3E}">
        <p14:creationId xmlns:p14="http://schemas.microsoft.com/office/powerpoint/2010/main" val="36019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a:t>
            </a:fld>
            <a:endParaRPr lang="en-US"/>
          </a:p>
        </p:txBody>
      </p:sp>
    </p:spTree>
    <p:extLst>
      <p:ext uri="{BB962C8B-B14F-4D97-AF65-F5344CB8AC3E}">
        <p14:creationId xmlns:p14="http://schemas.microsoft.com/office/powerpoint/2010/main" val="573388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No googling</a:t>
            </a:r>
          </a:p>
          <a:p>
            <a:endParaRPr lang="en-ZA" dirty="0"/>
          </a:p>
          <a:p>
            <a:r>
              <a:rPr lang="en-ZA" dirty="0"/>
              <a:t>Categorize things</a:t>
            </a:r>
          </a:p>
          <a:p>
            <a:br>
              <a:rPr lang="en-ZA" dirty="0"/>
            </a:br>
            <a:r>
              <a:rPr lang="en-ZA" dirty="0"/>
              <a:t>Case study</a:t>
            </a:r>
          </a:p>
        </p:txBody>
      </p:sp>
      <p:sp>
        <p:nvSpPr>
          <p:cNvPr id="4" name="Slide Number Placeholder 3"/>
          <p:cNvSpPr>
            <a:spLocks noGrp="1"/>
          </p:cNvSpPr>
          <p:nvPr>
            <p:ph type="sldNum" sz="quarter" idx="5"/>
          </p:nvPr>
        </p:nvSpPr>
        <p:spPr/>
        <p:txBody>
          <a:bodyPr/>
          <a:lstStyle/>
          <a:p>
            <a:fld id="{7B84AE9F-FFD9-FF4C-A196-E789BBA95978}" type="slidenum">
              <a:rPr lang="en-US" smtClean="0"/>
              <a:t>33</a:t>
            </a:fld>
            <a:endParaRPr lang="en-US"/>
          </a:p>
        </p:txBody>
      </p:sp>
    </p:spTree>
    <p:extLst>
      <p:ext uri="{BB962C8B-B14F-4D97-AF65-F5344CB8AC3E}">
        <p14:creationId xmlns:p14="http://schemas.microsoft.com/office/powerpoint/2010/main" val="1178996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36</a:t>
            </a:fld>
            <a:endParaRPr lang="en-US"/>
          </a:p>
        </p:txBody>
      </p:sp>
    </p:spTree>
    <p:extLst>
      <p:ext uri="{BB962C8B-B14F-4D97-AF65-F5344CB8AC3E}">
        <p14:creationId xmlns:p14="http://schemas.microsoft.com/office/powerpoint/2010/main" val="3649418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1" dirty="0"/>
              <a:t>Ask audience</a:t>
            </a:r>
          </a:p>
          <a:p>
            <a:endParaRPr lang="en-ZA" dirty="0"/>
          </a:p>
          <a:p>
            <a:r>
              <a:rPr lang="en-ZA" dirty="0"/>
              <a:t>So why would you go cloud instead of buying your own server? </a:t>
            </a:r>
          </a:p>
          <a:p>
            <a:endParaRPr lang="en-ZA" dirty="0"/>
          </a:p>
          <a:p>
            <a:pPr marL="228600" indent="-228600">
              <a:buAutoNum type="arabicPeriod"/>
            </a:pPr>
            <a:r>
              <a:rPr lang="en-ZA" dirty="0"/>
              <a:t>Reducing fixed </a:t>
            </a:r>
            <a:r>
              <a:rPr lang="en-ZA" dirty="0" err="1"/>
              <a:t>expensives</a:t>
            </a:r>
            <a:r>
              <a:rPr lang="en-ZA" dirty="0"/>
              <a:t>: Instead of paying for an entire server or </a:t>
            </a:r>
            <a:r>
              <a:rPr lang="en-ZA" dirty="0" err="1"/>
              <a:t>datacenter</a:t>
            </a:r>
            <a:r>
              <a:rPr lang="en-ZA" dirty="0"/>
              <a:t> you can now pay only for the services you need</a:t>
            </a:r>
          </a:p>
          <a:p>
            <a:pPr marL="228600" indent="-228600">
              <a:buAutoNum type="arabicPeriod"/>
            </a:pPr>
            <a:r>
              <a:rPr lang="en-ZA" dirty="0"/>
              <a:t>On demand scaling: You do not have to scale everything up front to handle high load periods or to make sure you have enough space for backups</a:t>
            </a:r>
          </a:p>
          <a:p>
            <a:pPr marL="228600" indent="-228600">
              <a:buAutoNum type="arabicPeriod"/>
            </a:pPr>
            <a:r>
              <a:rPr lang="en-ZA" dirty="0"/>
              <a:t>Flexibility: Instead of spending time worrying about infrastructure and configurations , you can build things faster by using managed services. </a:t>
            </a:r>
          </a:p>
          <a:p>
            <a:pPr marL="228600" indent="-228600">
              <a:buAutoNum type="arabicPeriod"/>
            </a:pPr>
            <a:r>
              <a:rPr lang="en-ZA" dirty="0"/>
              <a:t>Less responsibility: Because you have less responsibility for managing infrastructure you can spend more time and money on important things</a:t>
            </a:r>
          </a:p>
          <a:p>
            <a:pPr marL="228600" indent="-228600">
              <a:buAutoNum type="arabicPeriod"/>
            </a:pPr>
            <a:r>
              <a:rPr lang="en-ZA" dirty="0"/>
              <a:t>High availability: Cloud computing platforms promise very little downtime</a:t>
            </a:r>
          </a:p>
          <a:p>
            <a:pPr marL="228600" indent="-228600">
              <a:buAutoNum type="arabicPeriod"/>
            </a:pPr>
            <a:r>
              <a:rPr lang="en-ZA" dirty="0"/>
              <a:t>The big cloud platforms are global and you can easily deploy your applications in multiple regions across the world</a:t>
            </a:r>
          </a:p>
          <a:p>
            <a:pPr marL="228600" indent="-228600">
              <a:buAutoNum type="arabicPeriod"/>
            </a:pPr>
            <a:endParaRPr lang="en-ZA" dirty="0"/>
          </a:p>
          <a:p>
            <a:pPr marL="228600" indent="-228600">
              <a:buAutoNum type="arabicPeriod"/>
            </a:pPr>
            <a:endParaRPr lang="en-ZA" dirty="0"/>
          </a:p>
          <a:p>
            <a:pPr marL="228600" indent="-228600">
              <a:buAutoNum type="arabicPeriod"/>
            </a:pPr>
            <a:endParaRPr lang="en-ZA" b="1" dirty="0"/>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37</a:t>
            </a:fld>
            <a:endParaRPr lang="en-US"/>
          </a:p>
        </p:txBody>
      </p:sp>
    </p:spTree>
    <p:extLst>
      <p:ext uri="{BB962C8B-B14F-4D97-AF65-F5344CB8AC3E}">
        <p14:creationId xmlns:p14="http://schemas.microsoft.com/office/powerpoint/2010/main" val="2220121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b="1" dirty="0"/>
              <a:t>Ask audience</a:t>
            </a:r>
          </a:p>
          <a:p>
            <a:endParaRPr lang="en-ZA" dirty="0"/>
          </a:p>
          <a:p>
            <a:pPr marL="0" indent="0">
              <a:buNone/>
            </a:pPr>
            <a:endParaRPr lang="en-ZA" dirty="0"/>
          </a:p>
          <a:p>
            <a:pPr marL="228600" indent="-228600">
              <a:buAutoNum type="arabicPeriod"/>
            </a:pPr>
            <a:endParaRPr lang="en-ZA" dirty="0"/>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38</a:t>
            </a:fld>
            <a:endParaRPr lang="en-US"/>
          </a:p>
        </p:txBody>
      </p:sp>
    </p:spTree>
    <p:extLst>
      <p:ext uri="{BB962C8B-B14F-4D97-AF65-F5344CB8AC3E}">
        <p14:creationId xmlns:p14="http://schemas.microsoft.com/office/powerpoint/2010/main" val="1268918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1" dirty="0"/>
              <a:t>Ask audience</a:t>
            </a:r>
          </a:p>
          <a:p>
            <a:endParaRPr lang="en-ZA" dirty="0"/>
          </a:p>
          <a:p>
            <a:r>
              <a:rPr lang="en-ZA" dirty="0"/>
              <a:t>We have talked about what cloud computing is and why we would want to (or not want to) use it… Now lets look at what are options are for starting out with cloud computing and how we can get started. </a:t>
            </a:r>
            <a:br>
              <a:rPr lang="en-ZA" dirty="0"/>
            </a:br>
            <a:br>
              <a:rPr lang="en-ZA" dirty="0"/>
            </a:br>
            <a:r>
              <a:rPr lang="en-ZA" dirty="0"/>
              <a:t>I am focusing on cloud providers that have Infrastructure and Platform offerings – not software as a service offerings. </a:t>
            </a:r>
          </a:p>
          <a:p>
            <a:endParaRPr lang="en-ZA" dirty="0"/>
          </a:p>
          <a:p>
            <a:r>
              <a:rPr lang="en-ZA" dirty="0"/>
              <a:t>There are multiple </a:t>
            </a:r>
            <a:r>
              <a:rPr lang="en-ZA" dirty="0" err="1"/>
              <a:t>cerifications</a:t>
            </a:r>
            <a:r>
              <a:rPr lang="en-ZA" dirty="0"/>
              <a:t> for each of these platforms. Also lots of free tutorials . Will share resources at the end of the presentation. </a:t>
            </a:r>
          </a:p>
        </p:txBody>
      </p:sp>
      <p:sp>
        <p:nvSpPr>
          <p:cNvPr id="4" name="Slide Number Placeholder 3"/>
          <p:cNvSpPr>
            <a:spLocks noGrp="1"/>
          </p:cNvSpPr>
          <p:nvPr>
            <p:ph type="sldNum" sz="quarter" idx="5"/>
          </p:nvPr>
        </p:nvSpPr>
        <p:spPr/>
        <p:txBody>
          <a:bodyPr/>
          <a:lstStyle/>
          <a:p>
            <a:fld id="{7B84AE9F-FFD9-FF4C-A196-E789BBA95978}" type="slidenum">
              <a:rPr lang="en-US" smtClean="0"/>
              <a:t>39</a:t>
            </a:fld>
            <a:endParaRPr lang="en-US"/>
          </a:p>
        </p:txBody>
      </p:sp>
    </p:spTree>
    <p:extLst>
      <p:ext uri="{BB962C8B-B14F-4D97-AF65-F5344CB8AC3E}">
        <p14:creationId xmlns:p14="http://schemas.microsoft.com/office/powerpoint/2010/main" val="1439291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40</a:t>
            </a:fld>
            <a:endParaRPr lang="en-US"/>
          </a:p>
        </p:txBody>
      </p:sp>
    </p:spTree>
    <p:extLst>
      <p:ext uri="{BB962C8B-B14F-4D97-AF65-F5344CB8AC3E}">
        <p14:creationId xmlns:p14="http://schemas.microsoft.com/office/powerpoint/2010/main" val="2502751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43</a:t>
            </a:fld>
            <a:endParaRPr lang="en-US"/>
          </a:p>
        </p:txBody>
      </p:sp>
    </p:spTree>
    <p:extLst>
      <p:ext uri="{BB962C8B-B14F-4D97-AF65-F5344CB8AC3E}">
        <p14:creationId xmlns:p14="http://schemas.microsoft.com/office/powerpoint/2010/main" val="3652283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44</a:t>
            </a:fld>
            <a:endParaRPr lang="en-US"/>
          </a:p>
        </p:txBody>
      </p:sp>
    </p:spTree>
    <p:extLst>
      <p:ext uri="{BB962C8B-B14F-4D97-AF65-F5344CB8AC3E}">
        <p14:creationId xmlns:p14="http://schemas.microsoft.com/office/powerpoint/2010/main" val="3894219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45</a:t>
            </a:fld>
            <a:endParaRPr lang="en-US"/>
          </a:p>
        </p:txBody>
      </p:sp>
    </p:spTree>
    <p:extLst>
      <p:ext uri="{BB962C8B-B14F-4D97-AF65-F5344CB8AC3E}">
        <p14:creationId xmlns:p14="http://schemas.microsoft.com/office/powerpoint/2010/main" val="456435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Mention costs / free tier</a:t>
            </a:r>
          </a:p>
          <a:p>
            <a:endParaRPr lang="en-ZA" dirty="0"/>
          </a:p>
          <a:p>
            <a:r>
              <a:rPr lang="en-ZA" dirty="0"/>
              <a:t>Deploy simple app? </a:t>
            </a:r>
          </a:p>
          <a:p>
            <a:endParaRPr lang="en-ZA" dirty="0"/>
          </a:p>
          <a:p>
            <a:pPr marL="171450" indent="-171450">
              <a:buFont typeface="Arial" panose="020B0604020202020204" pitchFamily="34" charset="0"/>
              <a:buChar char="•"/>
            </a:pPr>
            <a:r>
              <a:rPr lang="en-ZA" dirty="0"/>
              <a:t>Word online vs on vs computer</a:t>
            </a:r>
          </a:p>
          <a:p>
            <a:pPr marL="171450" indent="-171450">
              <a:buFont typeface="Arial" panose="020B0604020202020204" pitchFamily="34" charset="0"/>
              <a:buChar char="•"/>
            </a:pPr>
            <a:r>
              <a:rPr lang="en-ZA" dirty="0"/>
              <a:t>Simple website</a:t>
            </a:r>
          </a:p>
          <a:p>
            <a:pPr marL="171450" indent="-171450">
              <a:buFont typeface="Arial" panose="020B0604020202020204" pitchFamily="34" charset="0"/>
              <a:buChar char="•"/>
            </a:pPr>
            <a:endParaRPr lang="en-ZA" dirty="0"/>
          </a:p>
          <a:p>
            <a:r>
              <a:rPr lang="en-ZA" dirty="0"/>
              <a:t>Illustrate differences between  IaaS, PaaS, SaaS</a:t>
            </a:r>
          </a:p>
        </p:txBody>
      </p:sp>
      <p:sp>
        <p:nvSpPr>
          <p:cNvPr id="4" name="Slide Number Placeholder 3"/>
          <p:cNvSpPr>
            <a:spLocks noGrp="1"/>
          </p:cNvSpPr>
          <p:nvPr>
            <p:ph type="sldNum" sz="quarter" idx="5"/>
          </p:nvPr>
        </p:nvSpPr>
        <p:spPr/>
        <p:txBody>
          <a:bodyPr/>
          <a:lstStyle/>
          <a:p>
            <a:fld id="{7B84AE9F-FFD9-FF4C-A196-E789BBA95978}" type="slidenum">
              <a:rPr lang="en-US" smtClean="0"/>
              <a:t>47</a:t>
            </a:fld>
            <a:endParaRPr lang="en-US"/>
          </a:p>
        </p:txBody>
      </p:sp>
    </p:spTree>
    <p:extLst>
      <p:ext uri="{BB962C8B-B14F-4D97-AF65-F5344CB8AC3E}">
        <p14:creationId xmlns:p14="http://schemas.microsoft.com/office/powerpoint/2010/main" val="2688318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5</a:t>
            </a:fld>
            <a:endParaRPr lang="en-US"/>
          </a:p>
        </p:txBody>
      </p:sp>
    </p:spTree>
    <p:extLst>
      <p:ext uri="{BB962C8B-B14F-4D97-AF65-F5344CB8AC3E}">
        <p14:creationId xmlns:p14="http://schemas.microsoft.com/office/powerpoint/2010/main" val="1222024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1" dirty="0"/>
              <a:t>Ask audience what cloud platforms they have used</a:t>
            </a:r>
          </a:p>
          <a:p>
            <a:endParaRPr lang="en-ZA" dirty="0"/>
          </a:p>
          <a:p>
            <a:r>
              <a:rPr lang="en-ZA" dirty="0"/>
              <a:t>We have talked about what cloud computing is and why we would want to (or not want to) use it… Now lets look at what are options are for starting out with cloud computing and how we can get started</a:t>
            </a:r>
          </a:p>
        </p:txBody>
      </p:sp>
      <p:sp>
        <p:nvSpPr>
          <p:cNvPr id="4" name="Slide Number Placeholder 3"/>
          <p:cNvSpPr>
            <a:spLocks noGrp="1"/>
          </p:cNvSpPr>
          <p:nvPr>
            <p:ph type="sldNum" sz="quarter" idx="5"/>
          </p:nvPr>
        </p:nvSpPr>
        <p:spPr/>
        <p:txBody>
          <a:bodyPr/>
          <a:lstStyle/>
          <a:p>
            <a:fld id="{7B84AE9F-FFD9-FF4C-A196-E789BBA95978}" type="slidenum">
              <a:rPr lang="en-US" smtClean="0"/>
              <a:t>48</a:t>
            </a:fld>
            <a:endParaRPr lang="en-US"/>
          </a:p>
        </p:txBody>
      </p:sp>
    </p:spTree>
    <p:extLst>
      <p:ext uri="{BB962C8B-B14F-4D97-AF65-F5344CB8AC3E}">
        <p14:creationId xmlns:p14="http://schemas.microsoft.com/office/powerpoint/2010/main" val="69962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6</a:t>
            </a:fld>
            <a:endParaRPr lang="en-US"/>
          </a:p>
        </p:txBody>
      </p:sp>
    </p:spTree>
    <p:extLst>
      <p:ext uri="{BB962C8B-B14F-4D97-AF65-F5344CB8AC3E}">
        <p14:creationId xmlns:p14="http://schemas.microsoft.com/office/powerpoint/2010/main" val="185026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 </a:t>
            </a:r>
            <a:r>
              <a:rPr lang="en-ZA" dirty="0" err="1"/>
              <a:t>whats</a:t>
            </a:r>
            <a:r>
              <a:rPr lang="en-ZA" dirty="0"/>
              <a:t> the story behind cloud computing? </a:t>
            </a:r>
          </a:p>
          <a:p>
            <a:endParaRPr lang="en-ZA" dirty="0"/>
          </a:p>
          <a:p>
            <a:r>
              <a:rPr lang="en-ZA" dirty="0"/>
              <a:t>You have an application that you would like to deploy somewhere so other people can start using it, but, you don’t have a server that you can deploy it on. </a:t>
            </a:r>
          </a:p>
          <a:p>
            <a:r>
              <a:rPr lang="en-ZA" dirty="0"/>
              <a:t>After last month’s meetup you realized that “Hey, containers will help. If I put my application in a container I can run it anywhere!” </a:t>
            </a:r>
          </a:p>
          <a:p>
            <a:endParaRPr lang="en-ZA" dirty="0"/>
          </a:p>
          <a:p>
            <a:r>
              <a:rPr lang="en-ZA" dirty="0"/>
              <a:t>The problem is that “anywhere” is still a little bit vague. Sure, I have a container now, but where can I deploy or run the container. </a:t>
            </a:r>
          </a:p>
          <a:p>
            <a:endParaRPr lang="en-ZA" dirty="0"/>
          </a:p>
          <a:p>
            <a:r>
              <a:rPr lang="en-ZA" dirty="0"/>
              <a:t>What now. </a:t>
            </a:r>
          </a:p>
        </p:txBody>
      </p:sp>
      <p:sp>
        <p:nvSpPr>
          <p:cNvPr id="4" name="Slide Number Placeholder 3"/>
          <p:cNvSpPr>
            <a:spLocks noGrp="1"/>
          </p:cNvSpPr>
          <p:nvPr>
            <p:ph type="sldNum" sz="quarter" idx="5"/>
          </p:nvPr>
        </p:nvSpPr>
        <p:spPr/>
        <p:txBody>
          <a:bodyPr/>
          <a:lstStyle/>
          <a:p>
            <a:fld id="{7B84AE9F-FFD9-FF4C-A196-E789BBA95978}" type="slidenum">
              <a:rPr lang="en-US" smtClean="0"/>
              <a:t>7</a:t>
            </a:fld>
            <a:endParaRPr lang="en-US"/>
          </a:p>
        </p:txBody>
      </p:sp>
    </p:spTree>
    <p:extLst>
      <p:ext uri="{BB962C8B-B14F-4D97-AF65-F5344CB8AC3E}">
        <p14:creationId xmlns:p14="http://schemas.microsoft.com/office/powerpoint/2010/main" val="73966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obvious answer to those questions is …. Deploy it on someone else’s server! And if I have to say in 3 words what cloud computing is – I would say it is “Someone </a:t>
            </a:r>
            <a:r>
              <a:rPr lang="en-ZA" dirty="0" err="1"/>
              <a:t>elses</a:t>
            </a:r>
            <a:r>
              <a:rPr lang="en-ZA" dirty="0"/>
              <a:t> server”</a:t>
            </a:r>
          </a:p>
        </p:txBody>
      </p:sp>
      <p:sp>
        <p:nvSpPr>
          <p:cNvPr id="4" name="Slide Number Placeholder 3"/>
          <p:cNvSpPr>
            <a:spLocks noGrp="1"/>
          </p:cNvSpPr>
          <p:nvPr>
            <p:ph type="sldNum" sz="quarter" idx="5"/>
          </p:nvPr>
        </p:nvSpPr>
        <p:spPr/>
        <p:txBody>
          <a:bodyPr/>
          <a:lstStyle/>
          <a:p>
            <a:fld id="{7B84AE9F-FFD9-FF4C-A196-E789BBA95978}" type="slidenum">
              <a:rPr lang="en-US" smtClean="0"/>
              <a:t>8</a:t>
            </a:fld>
            <a:endParaRPr lang="en-US"/>
          </a:p>
        </p:txBody>
      </p:sp>
    </p:spTree>
    <p:extLst>
      <p:ext uri="{BB962C8B-B14F-4D97-AF65-F5344CB8AC3E}">
        <p14:creationId xmlns:p14="http://schemas.microsoft.com/office/powerpoint/2010/main" val="38487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Before we talk about what cloud computing is and how it solves this problem… Lets take a quick side quest through history to see how the developers of the past </a:t>
            </a:r>
            <a:r>
              <a:rPr lang="en-ZA" dirty="0" err="1"/>
              <a:t>sovled</a:t>
            </a:r>
            <a:r>
              <a:rPr lang="en-ZA" dirty="0"/>
              <a:t> this problem!</a:t>
            </a:r>
          </a:p>
        </p:txBody>
      </p:sp>
      <p:sp>
        <p:nvSpPr>
          <p:cNvPr id="4" name="Slide Number Placeholder 3"/>
          <p:cNvSpPr>
            <a:spLocks noGrp="1"/>
          </p:cNvSpPr>
          <p:nvPr>
            <p:ph type="sldNum" sz="quarter" idx="5"/>
          </p:nvPr>
        </p:nvSpPr>
        <p:spPr/>
        <p:txBody>
          <a:bodyPr/>
          <a:lstStyle/>
          <a:p>
            <a:fld id="{7B84AE9F-FFD9-FF4C-A196-E789BBA95978}" type="slidenum">
              <a:rPr lang="en-US" smtClean="0"/>
              <a:t>9</a:t>
            </a:fld>
            <a:endParaRPr lang="en-US"/>
          </a:p>
        </p:txBody>
      </p:sp>
    </p:spTree>
    <p:extLst>
      <p:ext uri="{BB962C8B-B14F-4D97-AF65-F5344CB8AC3E}">
        <p14:creationId xmlns:p14="http://schemas.microsoft.com/office/powerpoint/2010/main" val="379392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earliest computing model was batch processing. Machines were dedicated to specific tasks and operators would manually run or queue small programs to run. Programs were writing offline on punch cards or paper tape, submitted to the operators and they would return the output once the program finished running</a:t>
            </a:r>
          </a:p>
          <a:p>
            <a:endParaRPr lang="en-ZA" dirty="0"/>
          </a:p>
          <a:p>
            <a:r>
              <a:rPr lang="en-ZA" dirty="0"/>
              <a:t>In the 1960s Time Sharing started to appear. After observing that a single user would have bursts of activity followed by long pauses, some smart engineers came up with the idea of sharing a computer (specifically an IBM Mainframe) between multiple users.  The time sharing mechanism eventually evolved into full blown virtual machines and in the 1970s IBM released the first Virtual Machine operating system </a:t>
            </a:r>
          </a:p>
          <a:p>
            <a:endParaRPr lang="en-ZA" dirty="0"/>
          </a:p>
          <a:p>
            <a:r>
              <a:rPr lang="en-ZA" dirty="0"/>
              <a:t>In the 1990s the cloud metaphor was first used to describe a network or services that users do not need to manage individually. Its just there, they don’t have to worry about it. </a:t>
            </a:r>
          </a:p>
        </p:txBody>
      </p:sp>
      <p:sp>
        <p:nvSpPr>
          <p:cNvPr id="4" name="Slide Number Placeholder 3"/>
          <p:cNvSpPr>
            <a:spLocks noGrp="1"/>
          </p:cNvSpPr>
          <p:nvPr>
            <p:ph type="sldNum" sz="quarter" idx="5"/>
          </p:nvPr>
        </p:nvSpPr>
        <p:spPr/>
        <p:txBody>
          <a:bodyPr/>
          <a:lstStyle/>
          <a:p>
            <a:fld id="{7B84AE9F-FFD9-FF4C-A196-E789BBA95978}" type="slidenum">
              <a:rPr lang="en-US" smtClean="0"/>
              <a:t>10</a:t>
            </a:fld>
            <a:endParaRPr lang="en-US"/>
          </a:p>
        </p:txBody>
      </p:sp>
    </p:spTree>
    <p:extLst>
      <p:ext uri="{BB962C8B-B14F-4D97-AF65-F5344CB8AC3E}">
        <p14:creationId xmlns:p14="http://schemas.microsoft.com/office/powerpoint/2010/main" val="3673538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56018" y="2908982"/>
            <a:ext cx="2479964" cy="1099743"/>
          </a:xfrm>
          <a:prstGeom prst="rect">
            <a:avLst/>
          </a:prstGeom>
        </p:spPr>
        <p:txBody>
          <a:bodyPr anchor="b"/>
          <a:lstStyle>
            <a:lvl1pPr algn="ctr">
              <a:defRPr sz="3200" b="1" i="0">
                <a:solidFill>
                  <a:schemeClr val="bg1"/>
                </a:solidFill>
                <a:latin typeface="Myriad Pro Bold Condensed" panose="020B0503030403020204" pitchFamily="34" charset="0"/>
                <a:ea typeface="Myriad Pro Bold Condensed" panose="020B0503030403020204" pitchFamily="34" charset="0"/>
                <a:cs typeface="Myriad Pro Bold Condensed" panose="020B0503030403020204" pitchFamily="34" charset="0"/>
              </a:defRPr>
            </a:lvl1pPr>
          </a:lstStyle>
          <a:p>
            <a:r>
              <a:rPr lang="en-US" dirty="0"/>
              <a:t>CLICK TO EDIT </a:t>
            </a:r>
            <a:br>
              <a:rPr lang="en-US" dirty="0"/>
            </a:br>
            <a:r>
              <a:rPr lang="en-US" dirty="0"/>
              <a:t>TITLE STYLE</a:t>
            </a:r>
          </a:p>
        </p:txBody>
      </p:sp>
      <p:sp>
        <p:nvSpPr>
          <p:cNvPr id="3" name="Subtitle 2"/>
          <p:cNvSpPr>
            <a:spLocks noGrp="1"/>
          </p:cNvSpPr>
          <p:nvPr>
            <p:ph type="subTitle" idx="1"/>
          </p:nvPr>
        </p:nvSpPr>
        <p:spPr>
          <a:xfrm>
            <a:off x="4759036" y="3837565"/>
            <a:ext cx="2673927" cy="429635"/>
          </a:xfrm>
          <a:prstGeom prst="rect">
            <a:avLst/>
          </a:prstGeom>
        </p:spPr>
        <p:txBody>
          <a:bodyPr>
            <a:normAutofit/>
          </a:bodyPr>
          <a:lstStyle>
            <a:lvl1pPr marL="0" indent="0" algn="ctr">
              <a:buNone/>
              <a:defRPr sz="1400" b="0" i="0">
                <a:solidFill>
                  <a:schemeClr val="bg1"/>
                </a:solidFill>
                <a:latin typeface="Myriad Pro Light" panose="020B0403030403020204" pitchFamily="34" charset="0"/>
                <a:ea typeface="Myriad Pro Light" panose="020B0403030403020204" pitchFamily="34" charset="0"/>
                <a:cs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3879968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783673" y="1"/>
            <a:ext cx="3106402" cy="4184542"/>
          </a:xfrm>
          <a:prstGeom prst="rect">
            <a:avLst/>
          </a:prstGeom>
          <a:solidFill>
            <a:srgbClr val="F28B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17" name="Straight Connector 16"/>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5"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34753541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6400" y="1168399"/>
            <a:ext cx="9677400" cy="1151467"/>
          </a:xfrm>
          <a:prstGeom prst="rect">
            <a:avLst/>
          </a:prstGeom>
        </p:spPr>
        <p:txBody>
          <a:bodyPr lIns="71314" tIns="35658" rIns="71314" bIns="35658">
            <a:noAutofit/>
          </a:bodyPr>
          <a:lstStyle>
            <a:lvl1pPr>
              <a:defRPr sz="8280" b="1">
                <a:solidFill>
                  <a:srgbClr val="9CDCF8"/>
                </a:solidFill>
              </a:defRPr>
            </a:lvl1pPr>
          </a:lstStyle>
          <a:p>
            <a:r>
              <a:rPr lang="en-US"/>
              <a:t>HEADING</a:t>
            </a:r>
          </a:p>
        </p:txBody>
      </p:sp>
      <p:sp>
        <p:nvSpPr>
          <p:cNvPr id="4" name="Content Placeholder 3"/>
          <p:cNvSpPr>
            <a:spLocks noGrp="1"/>
          </p:cNvSpPr>
          <p:nvPr>
            <p:ph sz="half" idx="2" hasCustomPrompt="1"/>
          </p:nvPr>
        </p:nvSpPr>
        <p:spPr>
          <a:xfrm>
            <a:off x="4129094" y="2993500"/>
            <a:ext cx="7224713" cy="3007254"/>
          </a:xfrm>
          <a:prstGeom prst="rect">
            <a:avLst/>
          </a:prstGeom>
        </p:spPr>
        <p:txBody>
          <a:bodyPr lIns="71314" tIns="35658" rIns="71314" bIns="35658"/>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0" hasCustomPrompt="1"/>
          </p:nvPr>
        </p:nvSpPr>
        <p:spPr>
          <a:xfrm>
            <a:off x="1676400" y="2319343"/>
            <a:ext cx="9677400" cy="525462"/>
          </a:xfrm>
          <a:prstGeom prst="rect">
            <a:avLst/>
          </a:prstGeom>
        </p:spPr>
        <p:txBody>
          <a:bodyPr lIns="71314" tIns="35658" rIns="71314" bIns="35658"/>
          <a:lstStyle>
            <a:lvl1pPr marL="213944" marR="0" indent="-213944" algn="l" defTabSz="855774" rtl="0" eaLnBrk="1" fontAlgn="auto" latinLnBrk="0" hangingPunct="1">
              <a:lnSpc>
                <a:spcPct val="90000"/>
              </a:lnSpc>
              <a:spcBef>
                <a:spcPts val="936"/>
              </a:spcBef>
              <a:spcAft>
                <a:spcPts val="0"/>
              </a:spcAft>
              <a:buClrTx/>
              <a:buSzTx/>
              <a:buFont typeface="Arial"/>
              <a:buNone/>
              <a:tabLst/>
              <a:defRPr sz="2640" b="0" i="0">
                <a:latin typeface="Myriad Pro" charset="0"/>
                <a:ea typeface="Myriad Pro" charset="0"/>
                <a:cs typeface="Myriad Pro" charset="0"/>
              </a:defRPr>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sz="3720">
                <a:solidFill>
                  <a:srgbClr val="A6D8C2"/>
                </a:solidFill>
              </a:rPr>
              <a:t>SUBHEADING</a:t>
            </a:r>
          </a:p>
          <a:p>
            <a:pPr marL="213944" marR="0" lvl="0" indent="-213944" algn="l" defTabSz="855774" rtl="0" eaLnBrk="1" fontAlgn="auto" latinLnBrk="0" hangingPunct="1">
              <a:lnSpc>
                <a:spcPct val="90000"/>
              </a:lnSpc>
              <a:spcBef>
                <a:spcPts val="936"/>
              </a:spcBef>
              <a:spcAft>
                <a:spcPts val="0"/>
              </a:spcAft>
              <a:buClrTx/>
              <a:buSzTx/>
              <a:buFont typeface="Arial"/>
              <a:buNone/>
              <a:tabLst/>
              <a:defRPr/>
            </a:pPr>
            <a:endParaRPr lang="en-US"/>
          </a:p>
        </p:txBody>
      </p:sp>
    </p:spTree>
    <p:extLst>
      <p:ext uri="{BB962C8B-B14F-4D97-AF65-F5344CB8AC3E}">
        <p14:creationId xmlns:p14="http://schemas.microsoft.com/office/powerpoint/2010/main" val="27150044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95" y="1"/>
            <a:ext cx="3090863" cy="6858000"/>
          </a:xfrm>
          <a:prstGeom prst="rect">
            <a:avLst/>
          </a:prstGeom>
        </p:spPr>
        <p:txBody>
          <a:bodyPr lIns="71314" tIns="35658" rIns="71314" bIns="35658" anchor="ctr">
            <a:normAutofit/>
          </a:bodyPr>
          <a:lstStyle>
            <a:lvl1pPr>
              <a:lnSpc>
                <a:spcPct val="100000"/>
              </a:lnSpc>
              <a:defRPr sz="7440" b="1">
                <a:solidFill>
                  <a:schemeClr val="bg1"/>
                </a:solidFill>
              </a:defRPr>
            </a:lvl1pPr>
          </a:lstStyle>
          <a:p>
            <a:r>
              <a:rPr lang="en-US"/>
              <a:t>THIS IS A BIG TITLE</a:t>
            </a:r>
          </a:p>
        </p:txBody>
      </p:sp>
      <p:sp>
        <p:nvSpPr>
          <p:cNvPr id="6" name="Text Placeholder 5"/>
          <p:cNvSpPr>
            <a:spLocks noGrp="1"/>
          </p:cNvSpPr>
          <p:nvPr>
            <p:ph type="body" sz="quarter" idx="11" hasCustomPrompt="1"/>
          </p:nvPr>
        </p:nvSpPr>
        <p:spPr>
          <a:xfrm>
            <a:off x="5843591" y="736600"/>
            <a:ext cx="5872163" cy="577850"/>
          </a:xfrm>
          <a:prstGeom prst="rect">
            <a:avLst/>
          </a:prstGeom>
        </p:spPr>
        <p:txBody>
          <a:bodyPr lIns="71314" tIns="35658" rIns="71314" bIns="35658">
            <a:normAutofit/>
          </a:bodyPr>
          <a:lstStyle>
            <a:lvl1pPr>
              <a:defRPr sz="3360" b="1"/>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a:t>SUBTITLE</a:t>
            </a:r>
          </a:p>
        </p:txBody>
      </p:sp>
      <p:sp>
        <p:nvSpPr>
          <p:cNvPr id="8" name="Text Placeholder 7"/>
          <p:cNvSpPr>
            <a:spLocks noGrp="1"/>
          </p:cNvSpPr>
          <p:nvPr>
            <p:ph type="body" sz="quarter" idx="12" hasCustomPrompt="1"/>
          </p:nvPr>
        </p:nvSpPr>
        <p:spPr>
          <a:xfrm>
            <a:off x="5843591" y="3657601"/>
            <a:ext cx="5872163" cy="528638"/>
          </a:xfrm>
          <a:prstGeom prst="rect">
            <a:avLst/>
          </a:prstGeom>
        </p:spPr>
        <p:txBody>
          <a:bodyPr lIns="71314" tIns="35658" rIns="71314" bIns="35658">
            <a:noAutofit/>
          </a:bodyPr>
          <a:lstStyle>
            <a:lvl1pPr>
              <a:defRPr sz="3360" b="0" i="0">
                <a:latin typeface="Myriad Pro" charset="0"/>
                <a:ea typeface="Myriad Pro" charset="0"/>
                <a:cs typeface="Myriad Pro" charset="0"/>
              </a:defRPr>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a:t>HEADING</a:t>
            </a:r>
          </a:p>
        </p:txBody>
      </p:sp>
      <p:sp>
        <p:nvSpPr>
          <p:cNvPr id="10" name="Text Placeholder 9"/>
          <p:cNvSpPr>
            <a:spLocks noGrp="1"/>
          </p:cNvSpPr>
          <p:nvPr>
            <p:ph type="body" sz="quarter" idx="13" hasCustomPrompt="1"/>
          </p:nvPr>
        </p:nvSpPr>
        <p:spPr>
          <a:xfrm>
            <a:off x="5843591" y="4316480"/>
            <a:ext cx="5872163" cy="1535908"/>
          </a:xfrm>
          <a:prstGeom prst="rect">
            <a:avLst/>
          </a:prstGeom>
        </p:spPr>
        <p:txBody>
          <a:bodyPr lIns="71314" tIns="35658" rIns="71314" bIns="35658">
            <a:normAutofit/>
          </a:bodyPr>
          <a:lstStyle>
            <a:lvl1pPr>
              <a:defRPr sz="1920" b="0" i="0">
                <a:latin typeface="Myriad Pro Light" charset="0"/>
                <a:ea typeface="Myriad Pro Light" charset="0"/>
                <a:cs typeface="Myriad Pro Light" charset="0"/>
              </a:defRPr>
            </a:lvl1pPr>
            <a:lvl2pPr>
              <a:defRPr sz="1680" b="0" i="0">
                <a:latin typeface="Myriad Pro Light" charset="0"/>
                <a:ea typeface="Myriad Pro Light" charset="0"/>
                <a:cs typeface="Myriad Pro Light" charset="0"/>
              </a:defRPr>
            </a:lvl2pPr>
            <a:lvl3pPr>
              <a:defRPr sz="1440" b="0" i="0">
                <a:latin typeface="Myriad Pro Light" charset="0"/>
                <a:ea typeface="Myriad Pro Light" charset="0"/>
                <a:cs typeface="Myriad Pro Light" charset="0"/>
              </a:defRPr>
            </a:lvl3pPr>
            <a:lvl4pPr>
              <a:defRPr sz="1320" b="0" i="0">
                <a:latin typeface="Myriad Pro Light" charset="0"/>
                <a:ea typeface="Myriad Pro Light" charset="0"/>
                <a:cs typeface="Myriad Pro Light" charset="0"/>
              </a:defRPr>
            </a:lvl4pPr>
            <a:lvl5pPr>
              <a:defRPr sz="132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a:spLocks noGrp="1"/>
          </p:cNvSpPr>
          <p:nvPr>
            <p:ph type="body" sz="half" idx="2" hasCustomPrompt="1"/>
          </p:nvPr>
        </p:nvSpPr>
        <p:spPr>
          <a:xfrm>
            <a:off x="5843591" y="1450184"/>
            <a:ext cx="5872163" cy="1873312"/>
          </a:xfrm>
          <a:prstGeom prst="rect">
            <a:avLst/>
          </a:prstGeom>
        </p:spPr>
        <p:txBody>
          <a:bodyPr lIns="71314" tIns="35658" rIns="71314" bIns="35658"/>
          <a:lstStyle>
            <a:lvl1pPr marL="0" indent="0">
              <a:buNone/>
              <a:defRPr sz="1920" b="0" i="0">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lvl="0"/>
            <a:r>
              <a:rPr lang="en-US"/>
              <a:t>Click to edit text styles</a:t>
            </a:r>
          </a:p>
        </p:txBody>
      </p:sp>
    </p:spTree>
    <p:extLst>
      <p:ext uri="{BB962C8B-B14F-4D97-AF65-F5344CB8AC3E}">
        <p14:creationId xmlns:p14="http://schemas.microsoft.com/office/powerpoint/2010/main" val="359438619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05691" y="559088"/>
            <a:ext cx="10515600" cy="1827358"/>
          </a:xfrm>
          <a:prstGeom prst="rect">
            <a:avLst/>
          </a:prstGeom>
        </p:spPr>
        <p:txBody>
          <a:bodyPr lIns="71314" tIns="35658" rIns="71314" bIns="35658">
            <a:normAutofit/>
          </a:bodyPr>
          <a:lstStyle>
            <a:lvl1pPr>
              <a:defRPr sz="6120" b="1" i="0" baseline="0">
                <a:solidFill>
                  <a:srgbClr val="F15D2C"/>
                </a:solidFill>
                <a:latin typeface="Myriad Pro Semibold" charset="0"/>
                <a:ea typeface="Myriad Pro Semibold" charset="0"/>
                <a:cs typeface="Myriad Pro Semibold" charset="0"/>
              </a:defRPr>
            </a:lvl1pPr>
          </a:lstStyle>
          <a:p>
            <a:r>
              <a:rPr lang="en-US"/>
              <a:t>HEADING </a:t>
            </a:r>
            <a:br>
              <a:rPr lang="en-US"/>
            </a:br>
            <a:r>
              <a:rPr lang="en-US"/>
              <a:t>TEXT</a:t>
            </a:r>
          </a:p>
        </p:txBody>
      </p:sp>
      <p:sp>
        <p:nvSpPr>
          <p:cNvPr id="3" name="Text Placeholder 4"/>
          <p:cNvSpPr>
            <a:spLocks noGrp="1"/>
          </p:cNvSpPr>
          <p:nvPr>
            <p:ph type="body" sz="quarter" idx="11" hasCustomPrompt="1"/>
          </p:nvPr>
        </p:nvSpPr>
        <p:spPr>
          <a:xfrm>
            <a:off x="505691" y="2545545"/>
            <a:ext cx="10515600" cy="3362326"/>
          </a:xfrm>
          <a:prstGeom prst="rect">
            <a:avLst/>
          </a:prstGeom>
        </p:spPr>
        <p:txBody>
          <a:bodyPr lIns="71314" tIns="35658" rIns="71314" bIns="35658"/>
          <a:lstStyle>
            <a:lvl1pPr>
              <a:defRPr b="0" i="0">
                <a:solidFill>
                  <a:schemeClr val="bg2">
                    <a:lumMod val="25000"/>
                  </a:schemeClr>
                </a:solidFill>
                <a:latin typeface="Myriad Pro Light" charset="0"/>
                <a:ea typeface="Myriad Pro Light" charset="0"/>
                <a:cs typeface="Myriad Pro Light" charset="0"/>
              </a:defRPr>
            </a:lvl1pPr>
            <a:lvl2pPr>
              <a:defRPr b="0" i="0">
                <a:solidFill>
                  <a:schemeClr val="bg2">
                    <a:lumMod val="25000"/>
                  </a:schemeClr>
                </a:solidFill>
                <a:latin typeface="Myriad Pro Light" charset="0"/>
                <a:ea typeface="Myriad Pro Light" charset="0"/>
                <a:cs typeface="Myriad Pro Light" charset="0"/>
              </a:defRPr>
            </a:lvl2pPr>
            <a:lvl3pPr>
              <a:defRPr b="0" i="0">
                <a:solidFill>
                  <a:schemeClr val="bg2">
                    <a:lumMod val="25000"/>
                  </a:schemeClr>
                </a:solidFill>
                <a:latin typeface="Myriad Pro Light" charset="0"/>
                <a:ea typeface="Myriad Pro Light" charset="0"/>
                <a:cs typeface="Myriad Pro Light" charset="0"/>
              </a:defRPr>
            </a:lvl3pPr>
            <a:lvl4pPr>
              <a:defRPr b="0" i="0">
                <a:solidFill>
                  <a:schemeClr val="bg2">
                    <a:lumMod val="25000"/>
                  </a:schemeClr>
                </a:solidFill>
                <a:latin typeface="Myriad Pro Light" charset="0"/>
                <a:ea typeface="Myriad Pro Light" charset="0"/>
                <a:cs typeface="Myriad Pro Light" charset="0"/>
              </a:defRPr>
            </a:lvl4pPr>
            <a:lvl5pPr>
              <a:defRPr b="0" i="0">
                <a:solidFill>
                  <a:schemeClr val="bg2">
                    <a:lumMod val="25000"/>
                  </a:schemeClr>
                </a:solidFill>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9122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783673" y="1"/>
            <a:ext cx="3106403" cy="4184542"/>
          </a:xfrm>
          <a:prstGeom prst="rect">
            <a:avLst/>
          </a:prstGeom>
          <a:solidFill>
            <a:srgbClr val="F28B32"/>
          </a:solidFill>
          <a:ln>
            <a:noFill/>
          </a:ln>
        </p:spPr>
        <p:style>
          <a:lnRef idx="2">
            <a:schemeClr val="accent1">
              <a:shade val="50000"/>
            </a:schemeClr>
          </a:lnRef>
          <a:fillRef idx="1">
            <a:schemeClr val="accent1"/>
          </a:fillRef>
          <a:effectRef idx="0">
            <a:schemeClr val="accent1"/>
          </a:effectRef>
          <a:fontRef idx="minor">
            <a:schemeClr val="lt1"/>
          </a:fontRef>
        </p:style>
        <p:txBody>
          <a:bodyPr lIns="85577" tIns="42790" rIns="85577" bIns="42790" rtlCol="0" anchor="ctr"/>
          <a:lstStyle/>
          <a:p>
            <a:pPr algn="ctr" defTabSz="855774">
              <a:buClrTx/>
              <a:buFontTx/>
              <a:buNone/>
            </a:pPr>
            <a:endParaRPr lang="en-US" sz="1680" kern="1200" dirty="0">
              <a:solidFill>
                <a:prstClr val="white"/>
              </a:solidFill>
              <a:latin typeface="Calibri" panose="020F0502020204030204" pitchFamily="34" charset="0"/>
            </a:endParaRPr>
          </a:p>
        </p:txBody>
      </p:sp>
      <p:sp>
        <p:nvSpPr>
          <p:cNvPr id="10" name="Title 5"/>
          <p:cNvSpPr>
            <a:spLocks noGrp="1"/>
          </p:cNvSpPr>
          <p:nvPr>
            <p:ph type="title" hasCustomPrompt="1"/>
          </p:nvPr>
        </p:nvSpPr>
        <p:spPr>
          <a:xfrm>
            <a:off x="1062651" y="1001532"/>
            <a:ext cx="10318119" cy="739736"/>
          </a:xfrm>
          <a:prstGeom prst="rect">
            <a:avLst/>
          </a:prstGeom>
        </p:spPr>
        <p:txBody>
          <a:bodyPr lIns="71314" tIns="35658" rIns="71314" bIns="35658">
            <a:noAutofit/>
          </a:bodyPr>
          <a:lstStyle>
            <a:lvl1pPr>
              <a:defRPr sz="5640" b="1" i="0" baseline="0">
                <a:solidFill>
                  <a:schemeClr val="bg1"/>
                </a:solidFill>
                <a:latin typeface="Myriad Pro Semibold" charset="0"/>
                <a:ea typeface="Myriad Pro Semibold" charset="0"/>
                <a:cs typeface="Myriad Pro Semibold" charset="0"/>
              </a:defRPr>
            </a:lvl1pPr>
          </a:lstStyle>
          <a:p>
            <a:r>
              <a:rPr lang="en-US"/>
              <a:t>HEADING TEXT</a:t>
            </a:r>
          </a:p>
        </p:txBody>
      </p:sp>
      <p:cxnSp>
        <p:nvCxnSpPr>
          <p:cNvPr id="17" name="Straight Connector 16"/>
          <p:cNvCxnSpPr/>
          <p:nvPr/>
        </p:nvCxnSpPr>
        <p:spPr>
          <a:xfrm>
            <a:off x="1393621"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93621"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0" hasCustomPrompt="1"/>
          </p:nvPr>
        </p:nvSpPr>
        <p:spPr>
          <a:xfrm>
            <a:off x="1460601" y="1829290"/>
            <a:ext cx="3470275" cy="338138"/>
          </a:xfrm>
          <a:prstGeom prst="rect">
            <a:avLst/>
          </a:prstGeom>
        </p:spPr>
        <p:txBody>
          <a:bodyPr lIns="71314" tIns="35658" rIns="71314" bIns="35658"/>
          <a:lstStyle>
            <a:lvl1pPr marL="213944" marR="0" indent="-213944" algn="l" defTabSz="855774" rtl="0" eaLnBrk="1" fontAlgn="auto" latinLnBrk="0" hangingPunct="1">
              <a:lnSpc>
                <a:spcPct val="90000"/>
              </a:lnSpc>
              <a:spcBef>
                <a:spcPts val="936"/>
              </a:spcBef>
              <a:spcAft>
                <a:spcPts val="0"/>
              </a:spcAft>
              <a:buClrTx/>
              <a:buSzTx/>
              <a:buFont typeface="Arial"/>
              <a:buNone/>
              <a:tabLst/>
              <a:defRPr>
                <a:solidFill>
                  <a:schemeClr val="bg1"/>
                </a:solidFill>
              </a:defRPr>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a:t>SUB-HEADING TEXT</a:t>
            </a:r>
          </a:p>
        </p:txBody>
      </p:sp>
      <p:sp>
        <p:nvSpPr>
          <p:cNvPr id="5" name="Text Placeholder 4"/>
          <p:cNvSpPr>
            <a:spLocks noGrp="1"/>
          </p:cNvSpPr>
          <p:nvPr>
            <p:ph type="body" sz="quarter" idx="11" hasCustomPrompt="1"/>
          </p:nvPr>
        </p:nvSpPr>
        <p:spPr>
          <a:xfrm>
            <a:off x="1062040" y="2798763"/>
            <a:ext cx="10318725" cy="3362326"/>
          </a:xfrm>
          <a:prstGeom prst="rect">
            <a:avLst/>
          </a:prstGeom>
        </p:spPr>
        <p:txBody>
          <a:bodyPr lIns="71314" tIns="35658" rIns="71314" bIns="35658"/>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2" hasCustomPrompt="1"/>
          </p:nvPr>
        </p:nvSpPr>
        <p:spPr>
          <a:xfrm>
            <a:off x="1062043" y="454028"/>
            <a:ext cx="2543175" cy="547504"/>
          </a:xfrm>
          <a:prstGeom prst="rect">
            <a:avLst/>
          </a:prstGeom>
        </p:spPr>
        <p:txBody>
          <a:bodyPr lIns="71314" tIns="35658" rIns="71314" bIns="35658"/>
          <a:lstStyle>
            <a:lvl1pPr marL="213944" marR="0" indent="-213944" algn="l" defTabSz="855774" rtl="0" eaLnBrk="1" fontAlgn="auto" latinLnBrk="0" hangingPunct="1">
              <a:lnSpc>
                <a:spcPct val="90000"/>
              </a:lnSpc>
              <a:spcBef>
                <a:spcPts val="936"/>
              </a:spcBef>
              <a:spcAft>
                <a:spcPts val="0"/>
              </a:spcAft>
              <a:buClrTx/>
              <a:buSzTx/>
              <a:buFont typeface="Arial"/>
              <a:buNone/>
              <a:tabLst/>
              <a:defRPr sz="2640"/>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sz="3000" b="0" i="0">
                <a:solidFill>
                  <a:schemeClr val="bg1"/>
                </a:solidFill>
                <a:latin typeface="Myriad Pro Light" charset="0"/>
                <a:ea typeface="Myriad Pro Light" charset="0"/>
                <a:cs typeface="Myriad Pro Light" charset="0"/>
              </a:rPr>
              <a:t>THE</a:t>
            </a:r>
            <a:endParaRPr lang="en-US"/>
          </a:p>
        </p:txBody>
      </p:sp>
    </p:spTree>
    <p:extLst>
      <p:ext uri="{BB962C8B-B14F-4D97-AF65-F5344CB8AC3E}">
        <p14:creationId xmlns:p14="http://schemas.microsoft.com/office/powerpoint/2010/main" val="39325847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454033"/>
            <a:ext cx="9284677" cy="1993753"/>
          </a:xfrm>
          <a:prstGeom prst="rect">
            <a:avLst/>
          </a:prstGeom>
          <a:solidFill>
            <a:srgbClr val="52BEEF"/>
          </a:solidFill>
          <a:ln>
            <a:noFill/>
          </a:ln>
        </p:spPr>
        <p:style>
          <a:lnRef idx="2">
            <a:schemeClr val="accent1">
              <a:shade val="50000"/>
            </a:schemeClr>
          </a:lnRef>
          <a:fillRef idx="1">
            <a:schemeClr val="accent1"/>
          </a:fillRef>
          <a:effectRef idx="0">
            <a:schemeClr val="accent1"/>
          </a:effectRef>
          <a:fontRef idx="minor">
            <a:schemeClr val="lt1"/>
          </a:fontRef>
        </p:style>
        <p:txBody>
          <a:bodyPr lIns="85577" tIns="42790" rIns="85577" bIns="42790" rtlCol="0" anchor="ctr"/>
          <a:lstStyle/>
          <a:p>
            <a:pPr algn="ctr" defTabSz="855774">
              <a:buClrTx/>
              <a:buFontTx/>
              <a:buNone/>
            </a:pPr>
            <a:endParaRPr lang="en-US" sz="1680" kern="1200" dirty="0">
              <a:solidFill>
                <a:prstClr val="white"/>
              </a:solidFill>
              <a:latin typeface="Calibri" panose="020F0502020204030204" pitchFamily="34" charset="0"/>
            </a:endParaRPr>
          </a:p>
        </p:txBody>
      </p:sp>
      <p:sp>
        <p:nvSpPr>
          <p:cNvPr id="22" name="Title 5"/>
          <p:cNvSpPr>
            <a:spLocks noGrp="1"/>
          </p:cNvSpPr>
          <p:nvPr>
            <p:ph type="title" hasCustomPrompt="1"/>
          </p:nvPr>
        </p:nvSpPr>
        <p:spPr>
          <a:xfrm>
            <a:off x="1062651" y="1001532"/>
            <a:ext cx="10318119" cy="739736"/>
          </a:xfrm>
          <a:prstGeom prst="rect">
            <a:avLst/>
          </a:prstGeom>
        </p:spPr>
        <p:txBody>
          <a:bodyPr lIns="71314" tIns="35658" rIns="71314" bIns="35658">
            <a:noAutofit/>
          </a:bodyPr>
          <a:lstStyle>
            <a:lvl1pPr>
              <a:defRPr sz="5640" b="1" i="0" baseline="0">
                <a:solidFill>
                  <a:schemeClr val="bg1"/>
                </a:solidFill>
                <a:latin typeface="Myriad Pro Semibold" charset="0"/>
                <a:ea typeface="Myriad Pro Semibold" charset="0"/>
                <a:cs typeface="Myriad Pro Semibold" charset="0"/>
              </a:defRPr>
            </a:lvl1pPr>
          </a:lstStyle>
          <a:p>
            <a:r>
              <a:rPr lang="en-US"/>
              <a:t>HEADING TEXT</a:t>
            </a:r>
          </a:p>
        </p:txBody>
      </p:sp>
      <p:cxnSp>
        <p:nvCxnSpPr>
          <p:cNvPr id="23" name="Straight Connector 22"/>
          <p:cNvCxnSpPr/>
          <p:nvPr/>
        </p:nvCxnSpPr>
        <p:spPr>
          <a:xfrm>
            <a:off x="1393621"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393621"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sz="quarter" idx="10" hasCustomPrompt="1"/>
          </p:nvPr>
        </p:nvSpPr>
        <p:spPr>
          <a:xfrm>
            <a:off x="1460601" y="1829290"/>
            <a:ext cx="3470275" cy="338138"/>
          </a:xfrm>
          <a:prstGeom prst="rect">
            <a:avLst/>
          </a:prstGeom>
        </p:spPr>
        <p:txBody>
          <a:bodyPr lIns="71314" tIns="35658" rIns="71314" bIns="35658"/>
          <a:lstStyle>
            <a:lvl1pPr marL="213944" marR="0" indent="-213944" algn="l" defTabSz="855774" rtl="0" eaLnBrk="1" fontAlgn="auto" latinLnBrk="0" hangingPunct="1">
              <a:lnSpc>
                <a:spcPct val="90000"/>
              </a:lnSpc>
              <a:spcBef>
                <a:spcPts val="936"/>
              </a:spcBef>
              <a:spcAft>
                <a:spcPts val="0"/>
              </a:spcAft>
              <a:buClrTx/>
              <a:buSzTx/>
              <a:buFont typeface="Arial"/>
              <a:buNone/>
              <a:tabLst/>
              <a:defRPr>
                <a:solidFill>
                  <a:schemeClr val="bg1"/>
                </a:solidFill>
              </a:defRPr>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a:t>SUB-HEADING TEXT</a:t>
            </a:r>
          </a:p>
        </p:txBody>
      </p:sp>
      <p:sp>
        <p:nvSpPr>
          <p:cNvPr id="26" name="Text Placeholder 4"/>
          <p:cNvSpPr>
            <a:spLocks noGrp="1"/>
          </p:cNvSpPr>
          <p:nvPr>
            <p:ph type="body" sz="quarter" idx="11" hasCustomPrompt="1"/>
          </p:nvPr>
        </p:nvSpPr>
        <p:spPr>
          <a:xfrm>
            <a:off x="1062040" y="2798763"/>
            <a:ext cx="10318725" cy="3362326"/>
          </a:xfrm>
          <a:prstGeom prst="rect">
            <a:avLst/>
          </a:prstGeom>
        </p:spPr>
        <p:txBody>
          <a:bodyPr lIns="71314" tIns="35658" rIns="71314" bIns="35658"/>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3"/>
          <p:cNvSpPr>
            <a:spLocks noGrp="1"/>
          </p:cNvSpPr>
          <p:nvPr>
            <p:ph type="body" sz="quarter" idx="12" hasCustomPrompt="1"/>
          </p:nvPr>
        </p:nvSpPr>
        <p:spPr>
          <a:xfrm>
            <a:off x="1062043" y="454028"/>
            <a:ext cx="2543175" cy="547504"/>
          </a:xfrm>
          <a:prstGeom prst="rect">
            <a:avLst/>
          </a:prstGeom>
        </p:spPr>
        <p:txBody>
          <a:bodyPr lIns="71314" tIns="35658" rIns="71314" bIns="35658"/>
          <a:lstStyle>
            <a:lvl1pPr marL="213944" marR="0" indent="-213944" algn="l" defTabSz="855774" rtl="0" eaLnBrk="1" fontAlgn="auto" latinLnBrk="0" hangingPunct="1">
              <a:lnSpc>
                <a:spcPct val="90000"/>
              </a:lnSpc>
              <a:spcBef>
                <a:spcPts val="936"/>
              </a:spcBef>
              <a:spcAft>
                <a:spcPts val="0"/>
              </a:spcAft>
              <a:buClrTx/>
              <a:buSzTx/>
              <a:buFont typeface="Arial"/>
              <a:buNone/>
              <a:tabLst/>
              <a:defRPr sz="2640"/>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sz="3000" b="0" i="0">
                <a:solidFill>
                  <a:schemeClr val="bg1"/>
                </a:solidFill>
                <a:latin typeface="Myriad Pro Light" charset="0"/>
                <a:ea typeface="Myriad Pro Light" charset="0"/>
                <a:cs typeface="Myriad Pro Light" charset="0"/>
              </a:rPr>
              <a:t>THE</a:t>
            </a:r>
            <a:endParaRPr lang="en-US"/>
          </a:p>
        </p:txBody>
      </p:sp>
    </p:spTree>
    <p:extLst>
      <p:ext uri="{BB962C8B-B14F-4D97-AF65-F5344CB8AC3E}">
        <p14:creationId xmlns:p14="http://schemas.microsoft.com/office/powerpoint/2010/main" val="21818570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1" y="454028"/>
            <a:ext cx="9397219" cy="2050024"/>
          </a:xfrm>
          <a:prstGeom prst="rect">
            <a:avLst/>
          </a:prstGeom>
          <a:solidFill>
            <a:srgbClr val="F6D41B"/>
          </a:solidFill>
          <a:ln>
            <a:noFill/>
          </a:ln>
        </p:spPr>
        <p:style>
          <a:lnRef idx="2">
            <a:schemeClr val="accent1">
              <a:shade val="50000"/>
            </a:schemeClr>
          </a:lnRef>
          <a:fillRef idx="1">
            <a:schemeClr val="accent1"/>
          </a:fillRef>
          <a:effectRef idx="0">
            <a:schemeClr val="accent1"/>
          </a:effectRef>
          <a:fontRef idx="minor">
            <a:schemeClr val="lt1"/>
          </a:fontRef>
        </p:style>
        <p:txBody>
          <a:bodyPr lIns="85577" tIns="42790" rIns="85577" bIns="42790" rtlCol="0" anchor="ctr"/>
          <a:lstStyle/>
          <a:p>
            <a:pPr algn="ctr" defTabSz="855774">
              <a:buClrTx/>
              <a:buFontTx/>
              <a:buNone/>
            </a:pPr>
            <a:endParaRPr lang="en-US" sz="1680" kern="1200" dirty="0">
              <a:solidFill>
                <a:prstClr val="white"/>
              </a:solidFill>
              <a:latin typeface="Calibri" panose="020F0502020204030204" pitchFamily="34" charset="0"/>
            </a:endParaRPr>
          </a:p>
        </p:txBody>
      </p:sp>
      <p:sp>
        <p:nvSpPr>
          <p:cNvPr id="9" name="Title 5"/>
          <p:cNvSpPr>
            <a:spLocks noGrp="1"/>
          </p:cNvSpPr>
          <p:nvPr>
            <p:ph type="title" hasCustomPrompt="1"/>
          </p:nvPr>
        </p:nvSpPr>
        <p:spPr>
          <a:xfrm>
            <a:off x="1062651" y="1001532"/>
            <a:ext cx="10318119" cy="739736"/>
          </a:xfrm>
          <a:prstGeom prst="rect">
            <a:avLst/>
          </a:prstGeom>
        </p:spPr>
        <p:txBody>
          <a:bodyPr lIns="71314" tIns="35658" rIns="71314" bIns="35658">
            <a:noAutofit/>
          </a:bodyPr>
          <a:lstStyle>
            <a:lvl1pPr>
              <a:defRPr sz="5640" b="1" i="0" baseline="0">
                <a:solidFill>
                  <a:schemeClr val="bg1"/>
                </a:solidFill>
                <a:latin typeface="Myriad Pro Semibold" charset="0"/>
                <a:ea typeface="Myriad Pro Semibold" charset="0"/>
                <a:cs typeface="Myriad Pro Semibold" charset="0"/>
              </a:defRPr>
            </a:lvl1pPr>
          </a:lstStyle>
          <a:p>
            <a:r>
              <a:rPr lang="en-US"/>
              <a:t>HEADING TEXT</a:t>
            </a:r>
          </a:p>
        </p:txBody>
      </p:sp>
      <p:cxnSp>
        <p:nvCxnSpPr>
          <p:cNvPr id="10" name="Straight Connector 9"/>
          <p:cNvCxnSpPr/>
          <p:nvPr/>
        </p:nvCxnSpPr>
        <p:spPr>
          <a:xfrm>
            <a:off x="1393621"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93621"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sz="quarter" idx="10" hasCustomPrompt="1"/>
          </p:nvPr>
        </p:nvSpPr>
        <p:spPr>
          <a:xfrm>
            <a:off x="1460601" y="1829290"/>
            <a:ext cx="3470275" cy="338138"/>
          </a:xfrm>
          <a:prstGeom prst="rect">
            <a:avLst/>
          </a:prstGeom>
        </p:spPr>
        <p:txBody>
          <a:bodyPr lIns="71314" tIns="35658" rIns="71314" bIns="35658"/>
          <a:lstStyle>
            <a:lvl1pPr marL="213944" marR="0" indent="-213944" algn="l" defTabSz="855774" rtl="0" eaLnBrk="1" fontAlgn="auto" latinLnBrk="0" hangingPunct="1">
              <a:lnSpc>
                <a:spcPct val="90000"/>
              </a:lnSpc>
              <a:spcBef>
                <a:spcPts val="936"/>
              </a:spcBef>
              <a:spcAft>
                <a:spcPts val="0"/>
              </a:spcAft>
              <a:buClrTx/>
              <a:buSzTx/>
              <a:buFont typeface="Arial"/>
              <a:buNone/>
              <a:tabLst/>
              <a:defRPr>
                <a:solidFill>
                  <a:schemeClr val="bg1"/>
                </a:solidFill>
              </a:defRPr>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a:t>SUB-HEADING TEXT</a:t>
            </a:r>
          </a:p>
        </p:txBody>
      </p:sp>
      <p:sp>
        <p:nvSpPr>
          <p:cNvPr id="13" name="Text Placeholder 4"/>
          <p:cNvSpPr>
            <a:spLocks noGrp="1"/>
          </p:cNvSpPr>
          <p:nvPr>
            <p:ph type="body" sz="quarter" idx="11" hasCustomPrompt="1"/>
          </p:nvPr>
        </p:nvSpPr>
        <p:spPr>
          <a:xfrm>
            <a:off x="1062040" y="2798763"/>
            <a:ext cx="10318725" cy="3362326"/>
          </a:xfrm>
          <a:prstGeom prst="rect">
            <a:avLst/>
          </a:prstGeom>
        </p:spPr>
        <p:txBody>
          <a:bodyPr lIns="71314" tIns="35658" rIns="71314" bIns="35658"/>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p:cNvSpPr>
            <a:spLocks noGrp="1"/>
          </p:cNvSpPr>
          <p:nvPr>
            <p:ph type="body" sz="quarter" idx="12" hasCustomPrompt="1"/>
          </p:nvPr>
        </p:nvSpPr>
        <p:spPr>
          <a:xfrm>
            <a:off x="1062043" y="454028"/>
            <a:ext cx="2543175" cy="547504"/>
          </a:xfrm>
          <a:prstGeom prst="rect">
            <a:avLst/>
          </a:prstGeom>
        </p:spPr>
        <p:txBody>
          <a:bodyPr lIns="71314" tIns="35658" rIns="71314" bIns="35658"/>
          <a:lstStyle>
            <a:lvl1pPr marL="213944" marR="0" indent="-213944" algn="l" defTabSz="855774" rtl="0" eaLnBrk="1" fontAlgn="auto" latinLnBrk="0" hangingPunct="1">
              <a:lnSpc>
                <a:spcPct val="90000"/>
              </a:lnSpc>
              <a:spcBef>
                <a:spcPts val="936"/>
              </a:spcBef>
              <a:spcAft>
                <a:spcPts val="0"/>
              </a:spcAft>
              <a:buClrTx/>
              <a:buSzTx/>
              <a:buFont typeface="Arial"/>
              <a:buNone/>
              <a:tabLst/>
              <a:defRPr sz="2640"/>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sz="3000" b="0" i="0">
                <a:solidFill>
                  <a:schemeClr val="bg1"/>
                </a:solidFill>
                <a:latin typeface="Myriad Pro Light" charset="0"/>
                <a:ea typeface="Myriad Pro Light" charset="0"/>
                <a:cs typeface="Myriad Pro Light" charset="0"/>
              </a:rPr>
              <a:t>THE</a:t>
            </a:r>
            <a:endParaRPr lang="en-US"/>
          </a:p>
        </p:txBody>
      </p:sp>
    </p:spTree>
    <p:extLst>
      <p:ext uri="{BB962C8B-B14F-4D97-AF65-F5344CB8AC3E}">
        <p14:creationId xmlns:p14="http://schemas.microsoft.com/office/powerpoint/2010/main" val="28926986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6" y="1700212"/>
            <a:ext cx="9572625" cy="2014538"/>
          </a:xfrm>
          <a:prstGeom prst="rect">
            <a:avLst/>
          </a:prstGeom>
        </p:spPr>
        <p:txBody>
          <a:bodyPr lIns="71314" tIns="35658" rIns="71314" bIns="35658">
            <a:noAutofit/>
          </a:bodyPr>
          <a:lstStyle>
            <a:lvl1pPr marL="0" indent="0">
              <a:buNone/>
              <a:defRPr sz="16200" b="1">
                <a:solidFill>
                  <a:schemeClr val="bg1"/>
                </a:solidFill>
              </a:defRPr>
            </a:lvl1pPr>
          </a:lstStyle>
          <a:p>
            <a:pPr lvl="0"/>
            <a:r>
              <a:rPr lang="en-US"/>
              <a:t>HEADING</a:t>
            </a:r>
          </a:p>
        </p:txBody>
      </p:sp>
      <p:sp>
        <p:nvSpPr>
          <p:cNvPr id="5" name="Text Placeholder 4"/>
          <p:cNvSpPr>
            <a:spLocks noGrp="1"/>
          </p:cNvSpPr>
          <p:nvPr>
            <p:ph type="body" sz="quarter" idx="11" hasCustomPrompt="1"/>
          </p:nvPr>
        </p:nvSpPr>
        <p:spPr>
          <a:xfrm>
            <a:off x="8243894" y="3843345"/>
            <a:ext cx="3671887" cy="414337"/>
          </a:xfrm>
          <a:prstGeom prst="rect">
            <a:avLst/>
          </a:prstGeom>
        </p:spPr>
        <p:txBody>
          <a:bodyPr lIns="71314" tIns="35658" rIns="71314" bIns="35658"/>
          <a:lstStyle>
            <a:lvl1pPr>
              <a:defRPr>
                <a:solidFill>
                  <a:srgbClr val="267754"/>
                </a:solidFill>
              </a:defRPr>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a:t>SUBHEADING</a:t>
            </a:r>
          </a:p>
        </p:txBody>
      </p:sp>
      <p:sp>
        <p:nvSpPr>
          <p:cNvPr id="6" name="Text Placeholder 3"/>
          <p:cNvSpPr>
            <a:spLocks noGrp="1"/>
          </p:cNvSpPr>
          <p:nvPr>
            <p:ph type="body" sz="half" idx="2" hasCustomPrompt="1"/>
          </p:nvPr>
        </p:nvSpPr>
        <p:spPr>
          <a:xfrm>
            <a:off x="8243894" y="4257679"/>
            <a:ext cx="3671887" cy="2266217"/>
          </a:xfrm>
          <a:prstGeom prst="rect">
            <a:avLst/>
          </a:prstGeom>
        </p:spPr>
        <p:txBody>
          <a:bodyPr lIns="71314" tIns="35658" rIns="71314" bIns="35658"/>
          <a:lstStyle>
            <a:lvl1pPr marL="0" indent="0">
              <a:buNone/>
              <a:defRPr sz="1920" b="0" i="0">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lvl="0"/>
            <a:r>
              <a:rPr lang="en-US"/>
              <a:t>Click to edit text styles</a:t>
            </a:r>
          </a:p>
        </p:txBody>
      </p:sp>
    </p:spTree>
    <p:extLst>
      <p:ext uri="{BB962C8B-B14F-4D97-AF65-F5344CB8AC3E}">
        <p14:creationId xmlns:p14="http://schemas.microsoft.com/office/powerpoint/2010/main" val="16096731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Exerc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6369629" y="581394"/>
            <a:ext cx="5346123" cy="471488"/>
          </a:xfrm>
          <a:prstGeom prst="rect">
            <a:avLst/>
          </a:prstGeom>
        </p:spPr>
        <p:txBody>
          <a:bodyPr lIns="71314" tIns="35658" rIns="71314" bIns="35658"/>
          <a:lstStyle>
            <a:lvl1pPr>
              <a:defRPr b="0" i="0">
                <a:latin typeface="Myriad Pro" charset="0"/>
                <a:ea typeface="Myriad Pro" charset="0"/>
                <a:cs typeface="Myriad Pro" charset="0"/>
              </a:defRPr>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a:t>Click to edit Master text styles</a:t>
            </a:r>
          </a:p>
        </p:txBody>
      </p:sp>
      <p:sp>
        <p:nvSpPr>
          <p:cNvPr id="6" name="Text Placeholder 3"/>
          <p:cNvSpPr>
            <a:spLocks noGrp="1"/>
          </p:cNvSpPr>
          <p:nvPr>
            <p:ph type="body" sz="half" idx="2"/>
          </p:nvPr>
        </p:nvSpPr>
        <p:spPr>
          <a:xfrm>
            <a:off x="6369629" y="1457330"/>
            <a:ext cx="5346123" cy="4978645"/>
          </a:xfrm>
          <a:prstGeom prst="rect">
            <a:avLst/>
          </a:prstGeom>
        </p:spPr>
        <p:txBody>
          <a:bodyPr lIns="71314" tIns="35658" rIns="71314" bIns="35658"/>
          <a:lstStyle>
            <a:lvl1pPr marL="548640" indent="-548640">
              <a:buFont typeface="+mj-lt"/>
              <a:buAutoNum type="arabicPeriod"/>
              <a:defRPr sz="1920" b="0" i="0">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marL="548640" lvl="0" indent="-548640">
              <a:buFont typeface="+mj-lt"/>
              <a:buAutoNum type="arabicPeriod"/>
            </a:pPr>
            <a:r>
              <a:rPr lang="en-US"/>
              <a:t>Click to edit Master text styles</a:t>
            </a:r>
          </a:p>
        </p:txBody>
      </p:sp>
      <p:sp>
        <p:nvSpPr>
          <p:cNvPr id="4" name="TextBox 3">
            <a:extLst>
              <a:ext uri="{FF2B5EF4-FFF2-40B4-BE49-F238E27FC236}">
                <a16:creationId xmlns:a16="http://schemas.microsoft.com/office/drawing/2014/main" id="{FCC9685D-35C9-44C4-B162-BE541FD03FAA}"/>
              </a:ext>
            </a:extLst>
          </p:cNvPr>
          <p:cNvSpPr txBox="1"/>
          <p:nvPr/>
        </p:nvSpPr>
        <p:spPr>
          <a:xfrm>
            <a:off x="10393" y="3347277"/>
            <a:ext cx="4935683" cy="1120545"/>
          </a:xfrm>
          <a:prstGeom prst="rect">
            <a:avLst/>
          </a:prstGeom>
          <a:noFill/>
        </p:spPr>
        <p:txBody>
          <a:bodyPr wrap="square" lIns="85577" tIns="42790" rIns="85577" bIns="42790" rtlCol="0">
            <a:spAutoFit/>
          </a:bodyPr>
          <a:lstStyle/>
          <a:p>
            <a:pPr defTabSz="855774">
              <a:buClrTx/>
              <a:buFontTx/>
              <a:buNone/>
            </a:pPr>
            <a:r>
              <a:rPr lang="en-ZA" sz="6720" b="1" kern="1200" dirty="0">
                <a:solidFill>
                  <a:prstClr val="white"/>
                </a:solidFill>
                <a:latin typeface="Myriad Pro" panose="020B0503030403020204" pitchFamily="34" charset="0"/>
                <a:ea typeface="+mn-ea"/>
                <a:cs typeface="Calibri" panose="020F0502020204030204" pitchFamily="34" charset="0"/>
              </a:rPr>
              <a:t>EXERCISE</a:t>
            </a:r>
          </a:p>
        </p:txBody>
      </p:sp>
    </p:spTree>
    <p:extLst>
      <p:ext uri="{BB962C8B-B14F-4D97-AF65-F5344CB8AC3E}">
        <p14:creationId xmlns:p14="http://schemas.microsoft.com/office/powerpoint/2010/main" val="4353462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rac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50A8F107-D769-4AF6-990C-4AEEDD2DFE57}"/>
              </a:ext>
            </a:extLst>
          </p:cNvPr>
          <p:cNvSpPr>
            <a:spLocks noGrp="1"/>
          </p:cNvSpPr>
          <p:nvPr>
            <p:ph type="body" sz="quarter" idx="12"/>
          </p:nvPr>
        </p:nvSpPr>
        <p:spPr>
          <a:xfrm>
            <a:off x="6369629" y="581394"/>
            <a:ext cx="5346123" cy="471488"/>
          </a:xfrm>
          <a:prstGeom prst="rect">
            <a:avLst/>
          </a:prstGeom>
        </p:spPr>
        <p:txBody>
          <a:bodyPr lIns="71314" tIns="35658" rIns="71314" bIns="35658"/>
          <a:lstStyle>
            <a:lvl1pPr>
              <a:defRPr b="0" i="0">
                <a:solidFill>
                  <a:schemeClr val="bg1"/>
                </a:solidFill>
                <a:latin typeface="Myriad Pro" charset="0"/>
                <a:ea typeface="Myriad Pro" charset="0"/>
                <a:cs typeface="Myriad Pro" charset="0"/>
              </a:defRPr>
            </a:lvl1pPr>
          </a:lstStyle>
          <a:p>
            <a:pPr marL="213944" marR="0" lvl="0" indent="-213944" algn="l" defTabSz="855774" rtl="0" eaLnBrk="1" fontAlgn="auto" latinLnBrk="0" hangingPunct="1">
              <a:lnSpc>
                <a:spcPct val="90000"/>
              </a:lnSpc>
              <a:spcBef>
                <a:spcPts val="936"/>
              </a:spcBef>
              <a:spcAft>
                <a:spcPts val="0"/>
              </a:spcAft>
              <a:buClrTx/>
              <a:buSzTx/>
              <a:buFont typeface="Arial"/>
              <a:buNone/>
              <a:tabLst/>
              <a:defRPr/>
            </a:pPr>
            <a:r>
              <a:rPr lang="en-US"/>
              <a:t>Click to edit Master text styles</a:t>
            </a:r>
          </a:p>
        </p:txBody>
      </p:sp>
      <p:sp>
        <p:nvSpPr>
          <p:cNvPr id="9" name="Text Placeholder 3">
            <a:extLst>
              <a:ext uri="{FF2B5EF4-FFF2-40B4-BE49-F238E27FC236}">
                <a16:creationId xmlns:a16="http://schemas.microsoft.com/office/drawing/2014/main" id="{85325E12-F689-4396-BAD3-6F759828FC26}"/>
              </a:ext>
            </a:extLst>
          </p:cNvPr>
          <p:cNvSpPr>
            <a:spLocks noGrp="1"/>
          </p:cNvSpPr>
          <p:nvPr>
            <p:ph type="body" sz="half" idx="13"/>
          </p:nvPr>
        </p:nvSpPr>
        <p:spPr>
          <a:xfrm>
            <a:off x="6369629" y="1457330"/>
            <a:ext cx="5346123" cy="4978645"/>
          </a:xfrm>
          <a:prstGeom prst="rect">
            <a:avLst/>
          </a:prstGeom>
        </p:spPr>
        <p:txBody>
          <a:bodyPr lIns="71314" tIns="35658" rIns="71314" bIns="35658"/>
          <a:lstStyle>
            <a:lvl1pPr marL="548640" indent="-548640">
              <a:buFont typeface="+mj-lt"/>
              <a:buAutoNum type="arabicPeriod"/>
              <a:defRPr sz="1680" b="0" i="0">
                <a:solidFill>
                  <a:schemeClr val="bg1"/>
                </a:solidFill>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marL="548640" lvl="0" indent="-548640">
              <a:buFont typeface="+mj-lt"/>
              <a:buAutoNum type="arabicPeriod"/>
            </a:pPr>
            <a:r>
              <a:rPr lang="en-US"/>
              <a:t>Click to edit Master text styles</a:t>
            </a:r>
          </a:p>
        </p:txBody>
      </p:sp>
      <p:sp>
        <p:nvSpPr>
          <p:cNvPr id="10" name="TextBox 9">
            <a:extLst>
              <a:ext uri="{FF2B5EF4-FFF2-40B4-BE49-F238E27FC236}">
                <a16:creationId xmlns:a16="http://schemas.microsoft.com/office/drawing/2014/main" id="{35F7C772-5C7E-47E1-9DBA-D1B1D6E0B18D}"/>
              </a:ext>
            </a:extLst>
          </p:cNvPr>
          <p:cNvSpPr txBox="1"/>
          <p:nvPr/>
        </p:nvSpPr>
        <p:spPr>
          <a:xfrm>
            <a:off x="10393" y="3347276"/>
            <a:ext cx="4935683" cy="1120545"/>
          </a:xfrm>
          <a:prstGeom prst="rect">
            <a:avLst/>
          </a:prstGeom>
          <a:noFill/>
        </p:spPr>
        <p:txBody>
          <a:bodyPr wrap="square" lIns="85577" tIns="42790" rIns="85577" bIns="42790" rtlCol="0">
            <a:spAutoFit/>
          </a:bodyPr>
          <a:lstStyle/>
          <a:p>
            <a:pPr defTabSz="855774">
              <a:buClrTx/>
              <a:buFontTx/>
              <a:buNone/>
            </a:pPr>
            <a:r>
              <a:rPr lang="en-ZA" sz="6720" b="1" kern="1200" dirty="0">
                <a:solidFill>
                  <a:prstClr val="white"/>
                </a:solidFill>
                <a:latin typeface="Myriad Pro" panose="020B0503030403020204" pitchFamily="34" charset="0"/>
                <a:ea typeface="+mn-ea"/>
                <a:cs typeface="Calibri" panose="020F0502020204030204" pitchFamily="34" charset="0"/>
              </a:rPr>
              <a:t>PRACTICAL</a:t>
            </a:r>
          </a:p>
        </p:txBody>
      </p:sp>
    </p:spTree>
    <p:extLst>
      <p:ext uri="{BB962C8B-B14F-4D97-AF65-F5344CB8AC3E}">
        <p14:creationId xmlns:p14="http://schemas.microsoft.com/office/powerpoint/2010/main" val="158525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454025"/>
            <a:ext cx="9284677" cy="1993753"/>
          </a:xfrm>
          <a:prstGeom prst="rect">
            <a:avLst/>
          </a:prstGeom>
          <a:solidFill>
            <a:srgbClr val="52B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23" name="Straight Connector 22"/>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26"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2019599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454025"/>
            <a:ext cx="9397218" cy="2050024"/>
          </a:xfrm>
          <a:prstGeom prst="rect">
            <a:avLst/>
          </a:prstGeom>
          <a:solidFill>
            <a:srgbClr val="F6D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10" name="Straight Connector 9"/>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13"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285246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1700212"/>
            <a:ext cx="9572625" cy="2014538"/>
          </a:xfrm>
          <a:prstGeom prst="rect">
            <a:avLst/>
          </a:prstGeom>
        </p:spPr>
        <p:txBody>
          <a:bodyPr>
            <a:noAutofit/>
          </a:bodyPr>
          <a:lstStyle>
            <a:lvl1pPr marL="0" indent="0">
              <a:buNone/>
              <a:defRPr sz="17300" b="1">
                <a:solidFill>
                  <a:schemeClr val="bg1"/>
                </a:solidFill>
              </a:defRPr>
            </a:lvl1pPr>
          </a:lstStyle>
          <a:p>
            <a:pPr lvl="0"/>
            <a:r>
              <a:rPr lang="en-US" dirty="0"/>
              <a:t>HEADING</a:t>
            </a:r>
          </a:p>
        </p:txBody>
      </p:sp>
      <p:sp>
        <p:nvSpPr>
          <p:cNvPr id="5" name="Text Placeholder 4"/>
          <p:cNvSpPr>
            <a:spLocks noGrp="1"/>
          </p:cNvSpPr>
          <p:nvPr>
            <p:ph type="body" sz="quarter" idx="11" hasCustomPrompt="1"/>
          </p:nvPr>
        </p:nvSpPr>
        <p:spPr>
          <a:xfrm>
            <a:off x="8243888" y="3843338"/>
            <a:ext cx="3671887" cy="414337"/>
          </a:xfrm>
          <a:prstGeom prst="rect">
            <a:avLst/>
          </a:prstGeom>
        </p:spPr>
        <p:txBody>
          <a:bodyPr/>
          <a:lstStyle>
            <a:lvl1pPr>
              <a:defRPr>
                <a:solidFill>
                  <a:srgbClr val="267754"/>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a:t>
            </a:r>
          </a:p>
        </p:txBody>
      </p:sp>
      <p:sp>
        <p:nvSpPr>
          <p:cNvPr id="6" name="Text Placeholder 3"/>
          <p:cNvSpPr>
            <a:spLocks noGrp="1"/>
          </p:cNvSpPr>
          <p:nvPr>
            <p:ph type="body" sz="half" idx="2" hasCustomPrompt="1"/>
          </p:nvPr>
        </p:nvSpPr>
        <p:spPr>
          <a:xfrm>
            <a:off x="8243888" y="4257675"/>
            <a:ext cx="3671887" cy="2266217"/>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960425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3400424"/>
            <a:ext cx="7015163" cy="2014538"/>
          </a:xfrm>
          <a:prstGeom prst="rect">
            <a:avLst/>
          </a:prstGeom>
        </p:spPr>
        <p:txBody>
          <a:bodyPr>
            <a:noAutofit/>
          </a:bodyPr>
          <a:lstStyle>
            <a:lvl1pPr marL="0" indent="0">
              <a:buNone/>
              <a:defRPr sz="12000" b="1">
                <a:solidFill>
                  <a:schemeClr val="bg1"/>
                </a:solidFill>
              </a:defRPr>
            </a:lvl1pPr>
          </a:lstStyle>
          <a:p>
            <a:pPr lvl="0"/>
            <a:r>
              <a:rPr lang="en-US" dirty="0"/>
              <a:t>HEADING</a:t>
            </a:r>
          </a:p>
        </p:txBody>
      </p:sp>
      <p:sp>
        <p:nvSpPr>
          <p:cNvPr id="7" name="Text Placeholder 6"/>
          <p:cNvSpPr>
            <a:spLocks noGrp="1"/>
          </p:cNvSpPr>
          <p:nvPr>
            <p:ph type="body" sz="quarter" idx="12" hasCustomPrompt="1"/>
          </p:nvPr>
        </p:nvSpPr>
        <p:spPr>
          <a:xfrm>
            <a:off x="7329488" y="581387"/>
            <a:ext cx="4386262" cy="471488"/>
          </a:xfrm>
          <a:prstGeom prst="rect">
            <a:avLst/>
          </a:prstGeom>
        </p:spPr>
        <p:txBody>
          <a:bodyPr/>
          <a:lstStyle>
            <a:lvl1pPr>
              <a:defRPr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a:t>
            </a:r>
          </a:p>
        </p:txBody>
      </p:sp>
      <p:sp>
        <p:nvSpPr>
          <p:cNvPr id="6" name="Text Placeholder 3"/>
          <p:cNvSpPr>
            <a:spLocks noGrp="1"/>
          </p:cNvSpPr>
          <p:nvPr>
            <p:ph type="body" sz="half" idx="2" hasCustomPrompt="1"/>
          </p:nvPr>
        </p:nvSpPr>
        <p:spPr>
          <a:xfrm>
            <a:off x="7329488" y="1457323"/>
            <a:ext cx="4386262" cy="4978645"/>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860815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F8C9-77C8-5B45-9CD9-D8463E4C23E4}"/>
              </a:ext>
            </a:extLst>
          </p:cNvPr>
          <p:cNvSpPr>
            <a:spLocks noGrp="1"/>
          </p:cNvSpPr>
          <p:nvPr>
            <p:ph type="title" idx="4294967295" hasCustomPrompt="1"/>
          </p:nvPr>
        </p:nvSpPr>
        <p:spPr>
          <a:xfrm>
            <a:off x="651675" y="1365321"/>
            <a:ext cx="7110412" cy="1103258"/>
          </a:xfrm>
          <a:prstGeom prst="rect">
            <a:avLst/>
          </a:prstGeom>
        </p:spPr>
        <p:txBody>
          <a:bodyPr/>
          <a:lstStyle>
            <a:lvl1pPr>
              <a:defRPr b="1" i="0">
                <a:latin typeface="Myriad Pro Bold Condensed" panose="020B0503030403020204" pitchFamily="34" charset="0"/>
              </a:defRPr>
            </a:lvl1pPr>
          </a:lstStyle>
          <a:p>
            <a:r>
              <a:rPr lang="en-US" sz="7200" b="1" i="0" dirty="0">
                <a:solidFill>
                  <a:srgbClr val="33CDFF"/>
                </a:solidFill>
                <a:latin typeface="Myriad Pro Bold Condensed" panose="020B0503030403020204" pitchFamily="34" charset="0"/>
              </a:rPr>
              <a:t>GET CONNECTED!</a:t>
            </a:r>
            <a:endParaRPr lang="en-US" sz="7200" b="0" dirty="0">
              <a:solidFill>
                <a:srgbClr val="33CDFF"/>
              </a:solidFill>
              <a:latin typeface="Bebas Neue" panose="020B0606020202050201" pitchFamily="34" charset="77"/>
            </a:endParaRPr>
          </a:p>
        </p:txBody>
      </p:sp>
      <p:pic>
        <p:nvPicPr>
          <p:cNvPr id="3" name="Picture 2">
            <a:extLst>
              <a:ext uri="{FF2B5EF4-FFF2-40B4-BE49-F238E27FC236}">
                <a16:creationId xmlns:a16="http://schemas.microsoft.com/office/drawing/2014/main" id="{2CD48DD7-9C65-8640-BC33-E26AD472A2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7356" y="4289343"/>
            <a:ext cx="1389983" cy="1389983"/>
          </a:xfrm>
          <a:prstGeom prst="rect">
            <a:avLst/>
          </a:prstGeom>
          <a:effectLst>
            <a:glow rad="63500">
              <a:srgbClr val="33CDFF">
                <a:alpha val="40000"/>
              </a:srgbClr>
            </a:glow>
          </a:effectLst>
        </p:spPr>
      </p:pic>
      <p:pic>
        <p:nvPicPr>
          <p:cNvPr id="4" name="Picture 3">
            <a:extLst>
              <a:ext uri="{FF2B5EF4-FFF2-40B4-BE49-F238E27FC236}">
                <a16:creationId xmlns:a16="http://schemas.microsoft.com/office/drawing/2014/main" id="{76D89A15-A0B9-3547-A923-E26D041ACB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8295" y="2657749"/>
            <a:ext cx="1389983" cy="1389983"/>
          </a:xfrm>
          <a:prstGeom prst="rect">
            <a:avLst/>
          </a:prstGeom>
          <a:effectLst>
            <a:glow rad="63500">
              <a:srgbClr val="FF6665">
                <a:alpha val="40000"/>
              </a:srgbClr>
            </a:glow>
          </a:effectLst>
        </p:spPr>
      </p:pic>
      <p:pic>
        <p:nvPicPr>
          <p:cNvPr id="5" name="Picture 4">
            <a:extLst>
              <a:ext uri="{FF2B5EF4-FFF2-40B4-BE49-F238E27FC236}">
                <a16:creationId xmlns:a16="http://schemas.microsoft.com/office/drawing/2014/main" id="{CE77EE2B-C5B8-2F4A-B6F1-ECF9551ECB7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017773" y="2657749"/>
            <a:ext cx="1389983" cy="1389983"/>
          </a:xfrm>
          <a:prstGeom prst="rect">
            <a:avLst/>
          </a:prstGeom>
          <a:effectLst>
            <a:glow rad="63500">
              <a:srgbClr val="FA96C8">
                <a:alpha val="40000"/>
              </a:srgbClr>
            </a:glow>
          </a:effectLst>
        </p:spPr>
      </p:pic>
      <p:pic>
        <p:nvPicPr>
          <p:cNvPr id="6" name="Picture 5">
            <a:extLst>
              <a:ext uri="{FF2B5EF4-FFF2-40B4-BE49-F238E27FC236}">
                <a16:creationId xmlns:a16="http://schemas.microsoft.com/office/drawing/2014/main" id="{74CFEFB5-A000-AB40-A4D9-0C3E46561F5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657356" y="1078596"/>
            <a:ext cx="1389983" cy="1389983"/>
          </a:xfrm>
          <a:prstGeom prst="rect">
            <a:avLst/>
          </a:prstGeom>
          <a:effectLst>
            <a:glow rad="63500">
              <a:srgbClr val="33CC99">
                <a:alpha val="40000"/>
              </a:srgbClr>
            </a:glow>
          </a:effectLst>
        </p:spPr>
      </p:pic>
    </p:spTree>
    <p:extLst>
      <p:ext uri="{BB962C8B-B14F-4D97-AF65-F5344CB8AC3E}">
        <p14:creationId xmlns:p14="http://schemas.microsoft.com/office/powerpoint/2010/main" val="2005963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6"/>
            <a:ext cx="9144000" cy="2387600"/>
          </a:xfrm>
          <a:prstGeom prst="rect">
            <a:avLst/>
          </a:prstGeom>
        </p:spPr>
        <p:txBody>
          <a:bodyPr lIns="71314" tIns="35658" rIns="71314" bIns="35658" anchor="b"/>
          <a:lstStyle>
            <a:lvl1pPr algn="ctr">
              <a:defRPr sz="5640" b="1" i="0" cap="all" baseline="0">
                <a:solidFill>
                  <a:schemeClr val="bg1"/>
                </a:solidFill>
                <a:latin typeface="Myriad Pro" charset="0"/>
                <a:ea typeface="Myriad Pro" charset="0"/>
                <a:cs typeface="Myriad Pro" charset="0"/>
              </a:defRPr>
            </a:lvl1pPr>
          </a:lstStyle>
          <a:p>
            <a:r>
              <a:rPr lang="en-US"/>
              <a:t>1. </a:t>
            </a:r>
            <a:br>
              <a:rPr lang="en-US"/>
            </a:br>
            <a:r>
              <a:rPr lang="en-US"/>
              <a:t>CLICK TO EDIT </a:t>
            </a:r>
            <a:br>
              <a:rPr lang="en-US"/>
            </a:br>
            <a:r>
              <a:rPr lang="en-US"/>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lIns="71314" tIns="35658" rIns="71314" bIns="35658">
            <a:normAutofit/>
          </a:bodyPr>
          <a:lstStyle>
            <a:lvl1pPr marL="0" indent="0" algn="ctr">
              <a:buNone/>
              <a:defRPr sz="3000" b="0" i="0">
                <a:solidFill>
                  <a:schemeClr val="bg1"/>
                </a:solidFill>
                <a:latin typeface="Myriad Pro" charset="0"/>
                <a:ea typeface="Myriad Pro" charset="0"/>
                <a:cs typeface="Myriad Pro" charset="0"/>
              </a:defRPr>
            </a:lvl1pPr>
            <a:lvl2pPr marL="427889" indent="0" algn="ctr">
              <a:buNone/>
              <a:defRPr sz="1920"/>
            </a:lvl2pPr>
            <a:lvl3pPr marL="855774" indent="0" algn="ctr">
              <a:buNone/>
              <a:defRPr sz="1680"/>
            </a:lvl3pPr>
            <a:lvl4pPr marL="1283663" indent="0" algn="ctr">
              <a:buNone/>
              <a:defRPr sz="1440"/>
            </a:lvl4pPr>
            <a:lvl5pPr marL="1711552" indent="0" algn="ctr">
              <a:buNone/>
              <a:defRPr sz="1440"/>
            </a:lvl5pPr>
            <a:lvl6pPr marL="2139440" indent="0" algn="ctr">
              <a:buNone/>
              <a:defRPr sz="1440"/>
            </a:lvl6pPr>
            <a:lvl7pPr marL="2567327" indent="0" algn="ctr">
              <a:buNone/>
              <a:defRPr sz="1440"/>
            </a:lvl7pPr>
            <a:lvl8pPr marL="2995214" indent="0" algn="ctr">
              <a:buNone/>
              <a:defRPr sz="1440"/>
            </a:lvl8pPr>
            <a:lvl9pPr marL="3423103" indent="0" algn="ctr">
              <a:buNone/>
              <a:defRPr sz="1440"/>
            </a:lvl9pPr>
          </a:lstStyle>
          <a:p>
            <a:r>
              <a:rPr lang="en-US"/>
              <a:t>Click to edit subtitle style</a:t>
            </a:r>
          </a:p>
        </p:txBody>
      </p:sp>
    </p:spTree>
    <p:extLst>
      <p:ext uri="{BB962C8B-B14F-4D97-AF65-F5344CB8AC3E}">
        <p14:creationId xmlns:p14="http://schemas.microsoft.com/office/powerpoint/2010/main" val="355219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Left Panel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43051" y="576144"/>
            <a:ext cx="7110047" cy="760291"/>
          </a:xfrm>
          <a:prstGeom prst="rect">
            <a:avLst/>
          </a:prstGeom>
        </p:spPr>
        <p:txBody>
          <a:bodyPr lIns="71314" tIns="35658" rIns="71314" bIns="35658"/>
          <a:lstStyle>
            <a:lvl1pPr>
              <a:defRPr b="1" i="0" cap="all" baseline="0">
                <a:solidFill>
                  <a:srgbClr val="99CCFF"/>
                </a:solidFill>
                <a:latin typeface="Myriad Pro" charset="0"/>
                <a:ea typeface="Myriad Pro" charset="0"/>
                <a:cs typeface="Myriad Pro" charset="0"/>
              </a:defRPr>
            </a:lvl1pPr>
          </a:lstStyle>
          <a:p>
            <a:r>
              <a:rPr lang="en-US"/>
              <a:t>CLICK TO EDIT TITLE STYLE</a:t>
            </a:r>
          </a:p>
        </p:txBody>
      </p:sp>
      <p:sp>
        <p:nvSpPr>
          <p:cNvPr id="9" name="Text Placeholder 2"/>
          <p:cNvSpPr>
            <a:spLocks noGrp="1"/>
          </p:cNvSpPr>
          <p:nvPr>
            <p:ph type="body" idx="1" hasCustomPrompt="1"/>
          </p:nvPr>
        </p:nvSpPr>
        <p:spPr>
          <a:xfrm>
            <a:off x="4443051" y="1336436"/>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10" name="Content Placeholder 3"/>
          <p:cNvSpPr>
            <a:spLocks noGrp="1"/>
          </p:cNvSpPr>
          <p:nvPr>
            <p:ph sz="half" idx="2" hasCustomPrompt="1"/>
          </p:nvPr>
        </p:nvSpPr>
        <p:spPr>
          <a:xfrm>
            <a:off x="4443051" y="2096726"/>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145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Right Panel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7" y="540972"/>
            <a:ext cx="7110047" cy="760291"/>
          </a:xfrm>
          <a:prstGeom prst="rect">
            <a:avLst/>
          </a:prstGeom>
        </p:spPr>
        <p:txBody>
          <a:bodyPr lIns="71314" tIns="35658" rIns="71314" bIns="35658"/>
          <a:lstStyle>
            <a:lvl1pPr>
              <a:defRPr b="1" i="0" cap="all" baseline="0">
                <a:solidFill>
                  <a:srgbClr val="99CCFF"/>
                </a:solidFill>
                <a:latin typeface="Myriad Pro" charset="0"/>
                <a:ea typeface="Myriad Pro" charset="0"/>
                <a:cs typeface="Myriad Pro" charset="0"/>
              </a:defRPr>
            </a:lvl1pPr>
          </a:lstStyle>
          <a:p>
            <a:r>
              <a:rPr lang="en-US"/>
              <a:t>CLICK TO EDIT TITLE STYLE</a:t>
            </a:r>
          </a:p>
        </p:txBody>
      </p:sp>
      <p:sp>
        <p:nvSpPr>
          <p:cNvPr id="6" name="Text Placeholder 2"/>
          <p:cNvSpPr>
            <a:spLocks noGrp="1"/>
          </p:cNvSpPr>
          <p:nvPr>
            <p:ph type="body" idx="1" hasCustomPrompt="1"/>
          </p:nvPr>
        </p:nvSpPr>
        <p:spPr>
          <a:xfrm>
            <a:off x="574437" y="1301265"/>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7" name="Content Placeholder 3"/>
          <p:cNvSpPr>
            <a:spLocks noGrp="1"/>
          </p:cNvSpPr>
          <p:nvPr>
            <p:ph sz="half" idx="2" hasCustomPrompt="1"/>
          </p:nvPr>
        </p:nvSpPr>
        <p:spPr>
          <a:xfrm>
            <a:off x="574437" y="2061560"/>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140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Full Slide Image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19076" y="228603"/>
            <a:ext cx="11744325" cy="666750"/>
          </a:xfrm>
          <a:prstGeom prst="rect">
            <a:avLst/>
          </a:prstGeom>
        </p:spPr>
        <p:txBody>
          <a:bodyPr lIns="71314" tIns="35658" rIns="71314" bIns="35658">
            <a:noAutofit/>
          </a:bodyPr>
          <a:lstStyle>
            <a:lvl1pPr algn="ctr">
              <a:defRPr sz="4080" b="1" i="0" cap="all" baseline="0">
                <a:solidFill>
                  <a:schemeClr val="accent3"/>
                </a:solidFill>
                <a:latin typeface="Myriad Pro Semibold" charset="0"/>
                <a:ea typeface="Myriad Pro Semibold" charset="0"/>
                <a:cs typeface="Myriad Pro Semibold" charset="0"/>
              </a:defRPr>
            </a:lvl1pPr>
          </a:lstStyle>
          <a:p>
            <a:r>
              <a:rPr lang="en-US"/>
              <a:t>IMAGE TITLE</a:t>
            </a:r>
          </a:p>
        </p:txBody>
      </p:sp>
    </p:spTree>
    <p:extLst>
      <p:ext uri="{BB962C8B-B14F-4D97-AF65-F5344CB8AC3E}">
        <p14:creationId xmlns:p14="http://schemas.microsoft.com/office/powerpoint/2010/main" val="3167097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cma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11775" y="1482725"/>
            <a:ext cx="3843867" cy="395502"/>
          </a:xfrm>
          <a:prstGeom prst="rect">
            <a:avLst/>
          </a:prstGeom>
        </p:spPr>
        <p:txBody>
          <a:bodyPr/>
          <a:lstStyle>
            <a:lvl1pPr marL="0" indent="0" algn="l">
              <a:buNone/>
              <a:defRPr sz="2400" b="0" i="0">
                <a:solidFill>
                  <a:srgbClr val="FFF200"/>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IS THE SUBHEADING</a:t>
            </a:r>
          </a:p>
        </p:txBody>
      </p:sp>
      <p:sp>
        <p:nvSpPr>
          <p:cNvPr id="7" name="Title 6"/>
          <p:cNvSpPr>
            <a:spLocks noGrp="1"/>
          </p:cNvSpPr>
          <p:nvPr>
            <p:ph type="title" hasCustomPrompt="1"/>
          </p:nvPr>
        </p:nvSpPr>
        <p:spPr>
          <a:xfrm>
            <a:off x="1164167" y="1482725"/>
            <a:ext cx="5088467" cy="3704166"/>
          </a:xfrm>
          <a:prstGeom prst="rect">
            <a:avLst/>
          </a:prstGeom>
        </p:spPr>
        <p:txBody>
          <a:bodyPr anchor="t">
            <a:noAutofit/>
          </a:bodyPr>
          <a:lstStyle>
            <a:lvl1pPr>
              <a:defRPr sz="8000" b="1" baseline="0">
                <a:solidFill>
                  <a:schemeClr val="bg1"/>
                </a:solidFill>
              </a:defRPr>
            </a:lvl1pPr>
          </a:lstStyle>
          <a:p>
            <a:r>
              <a:rPr lang="en-US"/>
              <a:t>BIG TITLE GOES HERE</a:t>
            </a:r>
            <a:endParaRPr lang="en-US" dirty="0"/>
          </a:p>
        </p:txBody>
      </p:sp>
      <p:pic>
        <p:nvPicPr>
          <p:cNvPr id="2" name="Picture 1"/>
          <p:cNvPicPr>
            <a:picLocks noChangeAspect="1"/>
          </p:cNvPicPr>
          <p:nvPr userDrawn="1"/>
        </p:nvPicPr>
        <p:blipFill>
          <a:blip r:embed="rId3"/>
          <a:stretch>
            <a:fillRect/>
          </a:stretch>
        </p:blipFill>
        <p:spPr>
          <a:xfrm>
            <a:off x="706969" y="1757066"/>
            <a:ext cx="375760" cy="617320"/>
          </a:xfrm>
          <a:prstGeom prst="rect">
            <a:avLst/>
          </a:prstGeom>
        </p:spPr>
      </p:pic>
      <p:sp>
        <p:nvSpPr>
          <p:cNvPr id="8" name="Text Placeholder 3"/>
          <p:cNvSpPr>
            <a:spLocks noGrp="1"/>
          </p:cNvSpPr>
          <p:nvPr>
            <p:ph type="body" sz="half" idx="2" hasCustomPrompt="1"/>
          </p:nvPr>
        </p:nvSpPr>
        <p:spPr>
          <a:xfrm>
            <a:off x="6811775" y="2065726"/>
            <a:ext cx="3843867" cy="3121165"/>
          </a:xfrm>
          <a:prstGeom prst="rect">
            <a:avLst/>
          </a:prstGeom>
        </p:spPr>
        <p:txBody>
          <a:bodyPr/>
          <a:lstStyle>
            <a:lvl1pPr marL="0" indent="0">
              <a:buNone/>
              <a:defRPr sz="2000" b="0" i="0">
                <a:solidFill>
                  <a:schemeClr val="bg1"/>
                </a:solidFill>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9927-CAD6-78F9-CAC4-8174B83A7D4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ZA"/>
          </a:p>
        </p:txBody>
      </p:sp>
      <p:sp>
        <p:nvSpPr>
          <p:cNvPr id="4" name="Content Placeholder 3">
            <a:extLst>
              <a:ext uri="{FF2B5EF4-FFF2-40B4-BE49-F238E27FC236}">
                <a16:creationId xmlns:a16="http://schemas.microsoft.com/office/drawing/2014/main" id="{52956B96-1F83-2FE9-289F-4501252C9DD8}"/>
              </a:ext>
            </a:extLst>
          </p:cNvPr>
          <p:cNvSpPr>
            <a:spLocks noGrp="1"/>
          </p:cNvSpPr>
          <p:nvPr>
            <p:ph sz="quarter" idx="10"/>
          </p:nvPr>
        </p:nvSpPr>
        <p:spPr>
          <a:xfrm>
            <a:off x="898525" y="2028825"/>
            <a:ext cx="10455275" cy="42640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648472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D1D200DC-9A4B-48F1-96BC-42BAB28E3A5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8724013" y="5109383"/>
            <a:ext cx="2176327" cy="8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a:extLst>
              <a:ext uri="{FF2B5EF4-FFF2-40B4-BE49-F238E27FC236}">
                <a16:creationId xmlns:a16="http://schemas.microsoft.com/office/drawing/2014/main" id="{F5AA4B29-2024-495E-87F6-0068D5543FFE}"/>
              </a:ext>
            </a:extLst>
          </p:cNvPr>
          <p:cNvSpPr>
            <a:spLocks noGrp="1"/>
          </p:cNvSpPr>
          <p:nvPr>
            <p:ph idx="1" hasCustomPrompt="1"/>
          </p:nvPr>
        </p:nvSpPr>
        <p:spPr>
          <a:xfrm>
            <a:off x="3035361" y="3217450"/>
            <a:ext cx="5294251" cy="1907840"/>
          </a:xfrm>
          <a:prstGeom prst="rect">
            <a:avLst/>
          </a:prstGeom>
        </p:spPr>
        <p:txBody>
          <a:bodyPr anchor="t"/>
          <a:lstStyle>
            <a:lvl1pPr marL="0" indent="0" algn="l">
              <a:lnSpc>
                <a:spcPct val="100000"/>
              </a:lnSpc>
              <a:buNone/>
              <a:defRPr sz="2000" b="1">
                <a:solidFill>
                  <a:srgbClr val="1A2676"/>
                </a:solidFill>
              </a:defRPr>
            </a:lvl1pPr>
            <a:lvl2pPr marL="0" indent="0" algn="l">
              <a:lnSpc>
                <a:spcPct val="100000"/>
              </a:lnSpc>
              <a:buNone/>
              <a:defRPr sz="2000" i="1">
                <a:solidFill>
                  <a:srgbClr val="1A2676"/>
                </a:solidFill>
              </a:defRPr>
            </a:lvl2pPr>
            <a:lvl3pPr marL="546100" indent="-342900" algn="l">
              <a:lnSpc>
                <a:spcPct val="100000"/>
              </a:lnSpc>
              <a:buClr>
                <a:srgbClr val="002060"/>
              </a:buClr>
              <a:buSzPct val="125000"/>
              <a:buFont typeface="Arial" panose="020B0604020202020204" pitchFamily="34" charset="0"/>
              <a:buChar char="•"/>
              <a:defRPr sz="2000">
                <a:solidFill>
                  <a:schemeClr val="tx1"/>
                </a:solidFill>
              </a:defRPr>
            </a:lvl3pPr>
            <a:lvl4pPr marL="601663" indent="-203200" algn="l">
              <a:lnSpc>
                <a:spcPct val="100000"/>
              </a:lnSpc>
              <a:buClr>
                <a:srgbClr val="9FC03B"/>
              </a:buClr>
              <a:buSzPct val="75000"/>
              <a:buFont typeface="Courier New" panose="02070309020205020404" pitchFamily="49" charset="0"/>
              <a:buChar char="o"/>
              <a:defRPr sz="1800" i="1">
                <a:solidFill>
                  <a:schemeClr val="tx1"/>
                </a:solidFill>
              </a:defRPr>
            </a:lvl4pPr>
            <a:lvl5pPr marL="601662" indent="0" algn="l">
              <a:lnSpc>
                <a:spcPct val="100000"/>
              </a:lnSpc>
              <a:buNone/>
              <a:defRPr sz="18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9950C541-ADE5-42E3-B0B8-FDE60FB4718B}"/>
              </a:ext>
            </a:extLst>
          </p:cNvPr>
          <p:cNvSpPr txBox="1"/>
          <p:nvPr userDrawn="1"/>
        </p:nvSpPr>
        <p:spPr>
          <a:xfrm>
            <a:off x="8724013" y="5926987"/>
            <a:ext cx="3453703" cy="830997"/>
          </a:xfrm>
          <a:prstGeom prst="rect">
            <a:avLst/>
          </a:prstGeom>
          <a:noFill/>
        </p:spPr>
        <p:txBody>
          <a:bodyPr wrap="square" rtlCol="0">
            <a:spAutoFit/>
          </a:bodyPr>
          <a:lstStyle/>
          <a:p>
            <a:pPr algn="just"/>
            <a:r>
              <a:rPr lang="en-GB" sz="800" b="1" i="1" dirty="0">
                <a:solidFill>
                  <a:schemeClr val="bg1">
                    <a:lumMod val="50000"/>
                  </a:schemeClr>
                </a:solidFill>
                <a:latin typeface="Myriad Pro" panose="020B0503030403020204" pitchFamily="34" charset="0"/>
              </a:rPr>
              <a:t>PRIVATE AND CONFIDENTIAL</a:t>
            </a:r>
            <a:endParaRPr lang="en-ZA" sz="800" b="1" i="1" dirty="0">
              <a:solidFill>
                <a:schemeClr val="bg1">
                  <a:lumMod val="50000"/>
                </a:schemeClr>
              </a:solidFill>
              <a:latin typeface="Myriad Pro" panose="020B0503030403020204" pitchFamily="34" charset="0"/>
            </a:endParaRPr>
          </a:p>
          <a:p>
            <a:pPr algn="l"/>
            <a:r>
              <a:rPr lang="en-GB" sz="800" dirty="0">
                <a:solidFill>
                  <a:schemeClr val="bg1">
                    <a:lumMod val="50000"/>
                  </a:schemeClr>
                </a:solidFill>
                <a:latin typeface="Myriad Pro" panose="020B0503030403020204" pitchFamily="34" charset="0"/>
              </a:rPr>
              <a:t>This document contains information, which is the property of the Entelect Group </a:t>
            </a:r>
            <a:r>
              <a:rPr lang="en-GB" sz="800" baseline="0" dirty="0">
                <a:solidFill>
                  <a:schemeClr val="bg1">
                    <a:lumMod val="50000"/>
                  </a:schemeClr>
                </a:solidFill>
                <a:latin typeface="Myriad Pro" panose="020B0503030403020204" pitchFamily="34" charset="0"/>
              </a:rPr>
              <a:t> </a:t>
            </a:r>
            <a:r>
              <a:rPr lang="en-GB" sz="800" dirty="0">
                <a:solidFill>
                  <a:schemeClr val="bg1">
                    <a:lumMod val="50000"/>
                  </a:schemeClr>
                </a:solidFill>
                <a:latin typeface="Myriad Pro" panose="020B0503030403020204" pitchFamily="34" charset="0"/>
              </a:rPr>
              <a:t>and Entelect Software (Pty) Ltd. No part of this document may be reproduced, transmitted or divulged to third parties in any form or by any means, without written permission from Entelect.</a:t>
            </a:r>
            <a:endParaRPr lang="en-ZA" sz="800" dirty="0">
              <a:solidFill>
                <a:schemeClr val="bg1">
                  <a:lumMod val="50000"/>
                </a:schemeClr>
              </a:solidFill>
              <a:latin typeface="Myriad Pro" panose="020B0503030403020204" pitchFamily="34" charset="0"/>
            </a:endParaRPr>
          </a:p>
          <a:p>
            <a:pPr algn="just"/>
            <a:endParaRPr lang="en-ZA" sz="800" dirty="0">
              <a:solidFill>
                <a:schemeClr val="bg1">
                  <a:lumMod val="50000"/>
                </a:schemeClr>
              </a:solidFill>
              <a:latin typeface="Myriad Pro" panose="020B0503030403020204" pitchFamily="34" charset="0"/>
            </a:endParaRPr>
          </a:p>
        </p:txBody>
      </p:sp>
      <p:sp>
        <p:nvSpPr>
          <p:cNvPr id="10" name="Content Placeholder 2">
            <a:extLst>
              <a:ext uri="{FF2B5EF4-FFF2-40B4-BE49-F238E27FC236}">
                <a16:creationId xmlns:a16="http://schemas.microsoft.com/office/drawing/2014/main" id="{F2524FA3-93B4-4BF2-BA4A-74F837A9C3CB}"/>
              </a:ext>
            </a:extLst>
          </p:cNvPr>
          <p:cNvSpPr>
            <a:spLocks noGrp="1"/>
          </p:cNvSpPr>
          <p:nvPr>
            <p:ph idx="10" hasCustomPrompt="1"/>
          </p:nvPr>
        </p:nvSpPr>
        <p:spPr>
          <a:xfrm>
            <a:off x="3035363" y="1549949"/>
            <a:ext cx="5294250" cy="1213982"/>
          </a:xfrm>
          <a:prstGeom prst="rect">
            <a:avLst/>
          </a:prstGeom>
        </p:spPr>
        <p:txBody>
          <a:bodyPr anchor="ctr"/>
          <a:lstStyle>
            <a:lvl1pPr marL="0" indent="0">
              <a:lnSpc>
                <a:spcPct val="100000"/>
              </a:lnSpc>
              <a:buNone/>
              <a:defRPr sz="2400" b="1">
                <a:solidFill>
                  <a:srgbClr val="192770"/>
                </a:solidFill>
              </a:defRPr>
            </a:lvl1pPr>
            <a:lvl2pPr marL="0" indent="0">
              <a:lnSpc>
                <a:spcPct val="100000"/>
              </a:lnSpc>
              <a:buNone/>
              <a:defRPr sz="2000" i="1"/>
            </a:lvl2pPr>
            <a:lvl3pPr marL="546100" indent="-342900">
              <a:lnSpc>
                <a:spcPct val="100000"/>
              </a:lnSpc>
              <a:buFont typeface="Arial" panose="020B0604020202020204" pitchFamily="34" charset="0"/>
              <a:buChar char="•"/>
              <a:defRPr sz="2000"/>
            </a:lvl3pPr>
            <a:lvl4pPr marL="601663" indent="-203200">
              <a:lnSpc>
                <a:spcPct val="100000"/>
              </a:lnSpc>
              <a:buSzPct val="50000"/>
              <a:buFont typeface="Courier New" panose="02070309020205020404" pitchFamily="49" charset="0"/>
              <a:buChar char="o"/>
              <a:defRPr sz="1800" i="1"/>
            </a:lvl4pPr>
            <a:lvl5pPr marL="601662" indent="0">
              <a:lnSpc>
                <a:spcPct val="100000"/>
              </a:lnSpc>
              <a:buNone/>
              <a:defRPr sz="1800" i="1"/>
            </a:lvl5pPr>
          </a:lstStyle>
          <a:p>
            <a:pPr lvl="0"/>
            <a:r>
              <a:rPr lang="en-US" dirty="0"/>
              <a:t>Client logo</a:t>
            </a:r>
          </a:p>
        </p:txBody>
      </p:sp>
      <p:sp>
        <p:nvSpPr>
          <p:cNvPr id="11" name="Oval 10">
            <a:extLst>
              <a:ext uri="{FF2B5EF4-FFF2-40B4-BE49-F238E27FC236}">
                <a16:creationId xmlns:a16="http://schemas.microsoft.com/office/drawing/2014/main" id="{4C3A52B7-E715-4899-8368-FA9B3CC99DFF}"/>
              </a:ext>
            </a:extLst>
          </p:cNvPr>
          <p:cNvSpPr/>
          <p:nvPr userDrawn="1"/>
        </p:nvSpPr>
        <p:spPr>
          <a:xfrm>
            <a:off x="2466183" y="100013"/>
            <a:ext cx="6473030" cy="6473030"/>
          </a:xfrm>
          <a:prstGeom prst="ellipse">
            <a:avLst/>
          </a:prstGeom>
          <a:noFill/>
          <a:ln w="76200">
            <a:solidFill>
              <a:srgbClr val="9FC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91481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5AA4B29-2024-495E-87F6-0068D5543FFE}"/>
              </a:ext>
            </a:extLst>
          </p:cNvPr>
          <p:cNvSpPr>
            <a:spLocks noGrp="1"/>
          </p:cNvSpPr>
          <p:nvPr>
            <p:ph idx="1" hasCustomPrompt="1"/>
          </p:nvPr>
        </p:nvSpPr>
        <p:spPr>
          <a:xfrm>
            <a:off x="3559579" y="4295165"/>
            <a:ext cx="5172850" cy="1797517"/>
          </a:xfrm>
          <a:prstGeom prst="rect">
            <a:avLst/>
          </a:prstGeom>
        </p:spPr>
        <p:txBody>
          <a:bodyPr anchor="t"/>
          <a:lstStyle>
            <a:lvl1pPr marL="0" indent="0" algn="ctr">
              <a:lnSpc>
                <a:spcPct val="100000"/>
              </a:lnSpc>
              <a:buNone/>
              <a:defRPr sz="2000" b="1">
                <a:solidFill>
                  <a:srgbClr val="1A2676"/>
                </a:solidFill>
              </a:defRPr>
            </a:lvl1pPr>
            <a:lvl2pPr marL="0" indent="0" algn="ctr">
              <a:lnSpc>
                <a:spcPct val="100000"/>
              </a:lnSpc>
              <a:buNone/>
              <a:defRPr sz="2000" i="1"/>
            </a:lvl2pPr>
            <a:lvl3pPr marL="546100" indent="-342900" algn="ctr">
              <a:lnSpc>
                <a:spcPct val="100000"/>
              </a:lnSpc>
              <a:buClr>
                <a:srgbClr val="002060"/>
              </a:buClr>
              <a:buSzPct val="125000"/>
              <a:buFont typeface="Arial" panose="020B0604020202020204" pitchFamily="34" charset="0"/>
              <a:buChar char="•"/>
              <a:defRPr sz="2000">
                <a:solidFill>
                  <a:schemeClr val="tx1"/>
                </a:solidFill>
              </a:defRPr>
            </a:lvl3pPr>
            <a:lvl4pPr marL="601663" indent="-203200" algn="ctr">
              <a:lnSpc>
                <a:spcPct val="100000"/>
              </a:lnSpc>
              <a:buClr>
                <a:srgbClr val="9FC03B"/>
              </a:buClr>
              <a:buSzPct val="75000"/>
              <a:buFont typeface="Courier New" panose="02070309020205020404" pitchFamily="49" charset="0"/>
              <a:buChar char="o"/>
              <a:defRPr sz="1800" i="1">
                <a:solidFill>
                  <a:schemeClr val="tx1"/>
                </a:solidFill>
              </a:defRPr>
            </a:lvl4pPr>
            <a:lvl5pPr marL="601662" indent="0" algn="ctr">
              <a:lnSpc>
                <a:spcPct val="100000"/>
              </a:lnSpc>
              <a:buNone/>
              <a:defRPr sz="18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F2524FA3-93B4-4BF2-BA4A-74F837A9C3CB}"/>
              </a:ext>
            </a:extLst>
          </p:cNvPr>
          <p:cNvSpPr>
            <a:spLocks noGrp="1"/>
          </p:cNvSpPr>
          <p:nvPr>
            <p:ph idx="10" hasCustomPrompt="1"/>
          </p:nvPr>
        </p:nvSpPr>
        <p:spPr>
          <a:xfrm>
            <a:off x="3559579" y="845437"/>
            <a:ext cx="5072841" cy="1508358"/>
          </a:xfrm>
          <a:prstGeom prst="rect">
            <a:avLst/>
          </a:prstGeom>
        </p:spPr>
        <p:txBody>
          <a:bodyPr anchor="ctr"/>
          <a:lstStyle>
            <a:lvl1pPr marL="0" indent="0" algn="ctr">
              <a:lnSpc>
                <a:spcPct val="100000"/>
              </a:lnSpc>
              <a:buNone/>
              <a:defRPr sz="2400" b="1">
                <a:solidFill>
                  <a:srgbClr val="1A2676"/>
                </a:solidFill>
              </a:defRPr>
            </a:lvl1pPr>
            <a:lvl2pPr marL="0" indent="0">
              <a:lnSpc>
                <a:spcPct val="100000"/>
              </a:lnSpc>
              <a:buNone/>
              <a:defRPr sz="2000" i="1"/>
            </a:lvl2pPr>
            <a:lvl3pPr marL="546100" indent="-342900">
              <a:lnSpc>
                <a:spcPct val="100000"/>
              </a:lnSpc>
              <a:buFont typeface="Arial" panose="020B0604020202020204" pitchFamily="34" charset="0"/>
              <a:buChar char="•"/>
              <a:defRPr sz="2000"/>
            </a:lvl3pPr>
            <a:lvl4pPr marL="601663" indent="-203200">
              <a:lnSpc>
                <a:spcPct val="100000"/>
              </a:lnSpc>
              <a:buSzPct val="50000"/>
              <a:buFont typeface="Courier New" panose="02070309020205020404" pitchFamily="49" charset="0"/>
              <a:buChar char="o"/>
              <a:defRPr sz="1800" i="1"/>
            </a:lvl4pPr>
            <a:lvl5pPr marL="601662" indent="0">
              <a:lnSpc>
                <a:spcPct val="100000"/>
              </a:lnSpc>
              <a:buNone/>
              <a:defRPr sz="1800" i="1"/>
            </a:lvl5pPr>
          </a:lstStyle>
          <a:p>
            <a:pPr lvl="0"/>
            <a:r>
              <a:rPr lang="en-US" dirty="0"/>
              <a:t>Client logo</a:t>
            </a:r>
          </a:p>
        </p:txBody>
      </p:sp>
      <p:sp>
        <p:nvSpPr>
          <p:cNvPr id="10" name="Oval 9">
            <a:extLst>
              <a:ext uri="{FF2B5EF4-FFF2-40B4-BE49-F238E27FC236}">
                <a16:creationId xmlns:a16="http://schemas.microsoft.com/office/drawing/2014/main" id="{4C3A52B7-E715-4899-8368-FA9B3CC99DFF}"/>
              </a:ext>
            </a:extLst>
          </p:cNvPr>
          <p:cNvSpPr/>
          <p:nvPr userDrawn="1"/>
        </p:nvSpPr>
        <p:spPr>
          <a:xfrm>
            <a:off x="2933701" y="266701"/>
            <a:ext cx="6324598" cy="6324598"/>
          </a:xfrm>
          <a:prstGeom prst="ellipse">
            <a:avLst/>
          </a:prstGeom>
          <a:noFill/>
          <a:ln w="76200">
            <a:solidFill>
              <a:srgbClr val="9FC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1" name="Picture 10">
            <a:extLst>
              <a:ext uri="{FF2B5EF4-FFF2-40B4-BE49-F238E27FC236}">
                <a16:creationId xmlns:a16="http://schemas.microsoft.com/office/drawing/2014/main" id="{F91E5C21-45DC-4E1C-9DD2-A64B220CF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29834" y="2562835"/>
            <a:ext cx="1732330" cy="1732330"/>
          </a:xfrm>
          <a:prstGeom prst="rect">
            <a:avLst/>
          </a:prstGeom>
        </p:spPr>
      </p:pic>
      <p:sp>
        <p:nvSpPr>
          <p:cNvPr id="22" name="TextBox 21">
            <a:extLst>
              <a:ext uri="{FF2B5EF4-FFF2-40B4-BE49-F238E27FC236}">
                <a16:creationId xmlns:a16="http://schemas.microsoft.com/office/drawing/2014/main" id="{9950C541-ADE5-42E3-B0B8-FDE60FB4718B}"/>
              </a:ext>
            </a:extLst>
          </p:cNvPr>
          <p:cNvSpPr txBox="1"/>
          <p:nvPr userDrawn="1"/>
        </p:nvSpPr>
        <p:spPr>
          <a:xfrm>
            <a:off x="8724013" y="5926987"/>
            <a:ext cx="3453703" cy="830997"/>
          </a:xfrm>
          <a:prstGeom prst="rect">
            <a:avLst/>
          </a:prstGeom>
          <a:noFill/>
        </p:spPr>
        <p:txBody>
          <a:bodyPr wrap="square" rtlCol="0">
            <a:spAutoFit/>
          </a:bodyPr>
          <a:lstStyle/>
          <a:p>
            <a:pPr algn="just"/>
            <a:r>
              <a:rPr lang="en-GB" sz="800" b="1" i="1" dirty="0">
                <a:solidFill>
                  <a:schemeClr val="bg1">
                    <a:lumMod val="50000"/>
                  </a:schemeClr>
                </a:solidFill>
                <a:latin typeface="Myriad Pro" panose="020B0503030403020204" pitchFamily="34" charset="0"/>
              </a:rPr>
              <a:t>PRIVATE AND CONFIDENTIAL</a:t>
            </a:r>
            <a:endParaRPr lang="en-ZA" sz="800" b="1" i="1" dirty="0">
              <a:solidFill>
                <a:schemeClr val="bg1">
                  <a:lumMod val="50000"/>
                </a:schemeClr>
              </a:solidFill>
              <a:latin typeface="Myriad Pro" panose="020B0503030403020204" pitchFamily="34" charset="0"/>
            </a:endParaRPr>
          </a:p>
          <a:p>
            <a:pPr algn="l"/>
            <a:r>
              <a:rPr lang="en-GB" sz="800" dirty="0">
                <a:solidFill>
                  <a:schemeClr val="bg1">
                    <a:lumMod val="50000"/>
                  </a:schemeClr>
                </a:solidFill>
                <a:latin typeface="Myriad Pro" panose="020B0503030403020204" pitchFamily="34" charset="0"/>
              </a:rPr>
              <a:t>This document contains information, which is the property of the Entelect Group </a:t>
            </a:r>
            <a:r>
              <a:rPr lang="en-GB" sz="800" baseline="0" dirty="0">
                <a:solidFill>
                  <a:schemeClr val="bg1">
                    <a:lumMod val="50000"/>
                  </a:schemeClr>
                </a:solidFill>
                <a:latin typeface="Myriad Pro" panose="020B0503030403020204" pitchFamily="34" charset="0"/>
              </a:rPr>
              <a:t> </a:t>
            </a:r>
            <a:r>
              <a:rPr lang="en-GB" sz="800" dirty="0">
                <a:solidFill>
                  <a:schemeClr val="bg1">
                    <a:lumMod val="50000"/>
                  </a:schemeClr>
                </a:solidFill>
                <a:latin typeface="Myriad Pro" panose="020B0503030403020204" pitchFamily="34" charset="0"/>
              </a:rPr>
              <a:t>and Entelect Software (Pty) Ltd. No part of this document may be reproduced, transmitted or divulged to third parties in any form or by any means, without written permission from Entelect.</a:t>
            </a:r>
            <a:endParaRPr lang="en-ZA" sz="800" dirty="0">
              <a:solidFill>
                <a:schemeClr val="bg1">
                  <a:lumMod val="50000"/>
                </a:schemeClr>
              </a:solidFill>
              <a:latin typeface="Myriad Pro" panose="020B0503030403020204" pitchFamily="34" charset="0"/>
            </a:endParaRPr>
          </a:p>
          <a:p>
            <a:pPr algn="just"/>
            <a:endParaRPr lang="en-ZA" sz="800" dirty="0">
              <a:solidFill>
                <a:schemeClr val="bg1">
                  <a:lumMod val="50000"/>
                </a:schemeClr>
              </a:solidFill>
              <a:latin typeface="Myriad Pro" panose="020B0503030403020204" pitchFamily="34" charset="0"/>
            </a:endParaRPr>
          </a:p>
        </p:txBody>
      </p:sp>
    </p:spTree>
    <p:extLst>
      <p:ext uri="{BB962C8B-B14F-4D97-AF65-F5344CB8AC3E}">
        <p14:creationId xmlns:p14="http://schemas.microsoft.com/office/powerpoint/2010/main" val="1114791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4743451" y="385761"/>
            <a:ext cx="6815137" cy="6143624"/>
          </a:xfrm>
          <a:prstGeom prst="rect">
            <a:avLst/>
          </a:prstGeom>
        </p:spPr>
        <p:txBody>
          <a:bodyPr anchor="ctr"/>
          <a:lstStyle>
            <a:lvl1pPr marL="0" indent="0">
              <a:spcBef>
                <a:spcPts val="600"/>
              </a:spcBef>
              <a:spcAft>
                <a:spcPts val="900"/>
              </a:spcAft>
              <a:buNone/>
              <a:tabLst/>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895350" indent="-266700">
              <a:buClr>
                <a:srgbClr val="9FC03B"/>
              </a:buClr>
              <a:buSzPct val="75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198B973-A4B5-4559-AC2F-F8AA95FCFA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76387" y="3353594"/>
            <a:ext cx="1982788" cy="1982788"/>
          </a:xfrm>
          <a:prstGeom prst="rect">
            <a:avLst/>
          </a:prstGeom>
        </p:spPr>
      </p:pic>
      <p:sp>
        <p:nvSpPr>
          <p:cNvPr id="9"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4422" y="2362994"/>
            <a:ext cx="3405187" cy="928572"/>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10" name="Rectangle 9">
            <a:extLst>
              <a:ext uri="{FF2B5EF4-FFF2-40B4-BE49-F238E27FC236}">
                <a16:creationId xmlns:a16="http://schemas.microsoft.com/office/drawing/2014/main" id="{64F5AA6A-91D9-4FAC-B45C-76687A289353}"/>
              </a:ext>
            </a:extLst>
          </p:cNvPr>
          <p:cNvSpPr/>
          <p:nvPr userDrawn="1"/>
        </p:nvSpPr>
        <p:spPr>
          <a:xfrm>
            <a:off x="1" y="172182"/>
            <a:ext cx="11558588" cy="15642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96E7322C-04BD-4644-AC72-B120F2C1EE29}"/>
              </a:ext>
            </a:extLst>
          </p:cNvPr>
          <p:cNvSpPr/>
          <p:nvPr userDrawn="1"/>
        </p:nvSpPr>
        <p:spPr>
          <a:xfrm flipV="1">
            <a:off x="1785938" y="6576246"/>
            <a:ext cx="10406062" cy="4571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61639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743451" y="385762"/>
            <a:ext cx="6815137" cy="6172203"/>
          </a:xfrm>
          <a:prstGeom prst="rect">
            <a:avLst/>
          </a:prstGeom>
        </p:spPr>
        <p:txBody>
          <a:bodyPr anchor="ctr"/>
          <a:lstStyle>
            <a:lvl1pPr marL="0" indent="0">
              <a:spcBef>
                <a:spcPts val="600"/>
              </a:spcBef>
              <a:spcAft>
                <a:spcPts val="900"/>
              </a:spcAft>
              <a:buNone/>
              <a:tabLst/>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895350" indent="-266700">
              <a:buClr>
                <a:srgbClr val="9FC03B"/>
              </a:buClr>
              <a:buSzPct val="75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4422" y="2362994"/>
            <a:ext cx="3405187" cy="928572"/>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11" name="Rectangle 10">
            <a:extLst>
              <a:ext uri="{FF2B5EF4-FFF2-40B4-BE49-F238E27FC236}">
                <a16:creationId xmlns:a16="http://schemas.microsoft.com/office/drawing/2014/main" id="{64F5AA6A-91D9-4FAC-B45C-76687A289353}"/>
              </a:ext>
            </a:extLst>
          </p:cNvPr>
          <p:cNvSpPr/>
          <p:nvPr userDrawn="1"/>
        </p:nvSpPr>
        <p:spPr>
          <a:xfrm>
            <a:off x="1" y="172182"/>
            <a:ext cx="11558588" cy="15642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96E7322C-04BD-4644-AC72-B120F2C1EE29}"/>
              </a:ext>
            </a:extLst>
          </p:cNvPr>
          <p:cNvSpPr/>
          <p:nvPr userDrawn="1"/>
        </p:nvSpPr>
        <p:spPr>
          <a:xfrm flipV="1">
            <a:off x="1785938" y="6576246"/>
            <a:ext cx="10406062" cy="4571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2977645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1004F1-B6B8-416C-960D-D9B48EE87224}"/>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2382" y="0"/>
            <a:ext cx="4838587" cy="6849481"/>
          </a:xfrm>
          <a:prstGeom prst="rect">
            <a:avLst/>
          </a:prstGeom>
        </p:spPr>
      </p:pic>
      <p:sp>
        <p:nvSpPr>
          <p:cNvPr id="12" name="Rectangle 11">
            <a:extLst>
              <a:ext uri="{FF2B5EF4-FFF2-40B4-BE49-F238E27FC236}">
                <a16:creationId xmlns:a16="http://schemas.microsoft.com/office/drawing/2014/main" id="{53D15280-5C20-4708-9A21-434F550BBA2E}"/>
              </a:ext>
            </a:extLst>
          </p:cNvPr>
          <p:cNvSpPr/>
          <p:nvPr userDrawn="1"/>
        </p:nvSpPr>
        <p:spPr>
          <a:xfrm>
            <a:off x="124210" y="6437580"/>
            <a:ext cx="5106117"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n>
                <a:solidFill>
                  <a:schemeClr val="bg1"/>
                </a:solidFill>
              </a:ln>
              <a:solidFill>
                <a:schemeClr val="bg1"/>
              </a:solidFill>
            </a:endParaRPr>
          </a:p>
        </p:txBody>
      </p:sp>
      <p:sp>
        <p:nvSpPr>
          <p:cNvPr id="13" name="Rectangle 12">
            <a:extLst>
              <a:ext uri="{FF2B5EF4-FFF2-40B4-BE49-F238E27FC236}">
                <a16:creationId xmlns:a16="http://schemas.microsoft.com/office/drawing/2014/main" id="{6E5CB227-502E-462E-8A2F-7C3629E9E2DB}"/>
              </a:ext>
            </a:extLst>
          </p:cNvPr>
          <p:cNvSpPr/>
          <p:nvPr userDrawn="1"/>
        </p:nvSpPr>
        <p:spPr>
          <a:xfrm>
            <a:off x="391740" y="6602880"/>
            <a:ext cx="11408520" cy="25200"/>
          </a:xfrm>
          <a:prstGeom prst="rect">
            <a:avLst/>
          </a:prstGeom>
          <a:solidFill>
            <a:srgbClr val="8CC441"/>
          </a:solidFill>
          <a:ln>
            <a:solidFill>
              <a:srgbClr val="8C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Content Placeholder 2">
            <a:extLst>
              <a:ext uri="{FF2B5EF4-FFF2-40B4-BE49-F238E27FC236}">
                <a16:creationId xmlns:a16="http://schemas.microsoft.com/office/drawing/2014/main" id="{50341F3B-4E98-4129-A8D9-B3DAD05E4A41}"/>
              </a:ext>
            </a:extLst>
          </p:cNvPr>
          <p:cNvSpPr>
            <a:spLocks noGrp="1"/>
          </p:cNvSpPr>
          <p:nvPr>
            <p:ph idx="1"/>
          </p:nvPr>
        </p:nvSpPr>
        <p:spPr>
          <a:xfrm>
            <a:off x="6369803" y="0"/>
            <a:ext cx="5822197" cy="6849481"/>
          </a:xfrm>
          <a:prstGeom prst="rect">
            <a:avLst/>
          </a:prstGeom>
        </p:spPr>
        <p:txBody>
          <a:bodyPr anchor="ctr"/>
          <a:lstStyle>
            <a:lvl1pPr marL="0" indent="0">
              <a:buNone/>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971550" indent="-342900">
              <a:buClr>
                <a:srgbClr val="9FC03B"/>
              </a:buClr>
              <a:buSzPct val="70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10"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0" y="-674370"/>
            <a:ext cx="4850969" cy="7532370"/>
          </a:xfrm>
          <a:prstGeom prst="rect">
            <a:avLst/>
          </a:prstGeom>
        </p:spPr>
        <p:txBody>
          <a:bodyPr anchor="ctr"/>
          <a:lstStyle>
            <a:lvl1pPr marL="0" indent="0" algn="ctr">
              <a:buNone/>
              <a:defRPr sz="2800" b="1">
                <a:solidFill>
                  <a:schemeClr val="bg1"/>
                </a:solidFill>
              </a:defRPr>
            </a:lvl1pPr>
            <a:lvl2pPr marL="0" indent="0" algn="ctr">
              <a:buNone/>
              <a:defRPr sz="2800" i="0">
                <a:solidFill>
                  <a:schemeClr val="bg1"/>
                </a:solidFill>
              </a:defRPr>
            </a:lvl2pPr>
          </a:lstStyle>
          <a:p>
            <a:pPr lvl="0"/>
            <a:r>
              <a:rPr lang="en-US" dirty="0"/>
              <a:t>TITLE</a:t>
            </a:r>
          </a:p>
          <a:p>
            <a:pPr lvl="1"/>
            <a:r>
              <a:rPr lang="en-US" dirty="0"/>
              <a:t>SECOND LEVEL</a:t>
            </a:r>
          </a:p>
        </p:txBody>
      </p:sp>
    </p:spTree>
    <p:extLst>
      <p:ext uri="{BB962C8B-B14F-4D97-AF65-F5344CB8AC3E}">
        <p14:creationId xmlns:p14="http://schemas.microsoft.com/office/powerpoint/2010/main" val="1684469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6B24B228-7D3D-44C0-A401-D9E4A25551C3}"/>
              </a:ext>
            </a:extLst>
          </p:cNvPr>
          <p:cNvSpPr>
            <a:spLocks noGrp="1"/>
          </p:cNvSpPr>
          <p:nvPr>
            <p:ph type="body" sz="quarter" idx="11" hasCustomPrompt="1"/>
          </p:nvPr>
        </p:nvSpPr>
        <p:spPr>
          <a:xfrm>
            <a:off x="0" y="0"/>
            <a:ext cx="3535454" cy="6858000"/>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7" name="Content Placeholder 2">
            <a:extLst>
              <a:ext uri="{FF2B5EF4-FFF2-40B4-BE49-F238E27FC236}">
                <a16:creationId xmlns:a16="http://schemas.microsoft.com/office/drawing/2014/main" id="{78A7ED68-24C4-4484-930A-49F914E6E6DF}"/>
              </a:ext>
            </a:extLst>
          </p:cNvPr>
          <p:cNvSpPr>
            <a:spLocks noGrp="1"/>
          </p:cNvSpPr>
          <p:nvPr>
            <p:ph idx="1" hasCustomPrompt="1"/>
          </p:nvPr>
        </p:nvSpPr>
        <p:spPr>
          <a:xfrm>
            <a:off x="4776789" y="0"/>
            <a:ext cx="7415212" cy="6858000"/>
          </a:xfrm>
          <a:prstGeom prst="rect">
            <a:avLst/>
          </a:prstGeom>
        </p:spPr>
        <p:txBody>
          <a:bodyPr anchor="ctr"/>
          <a:lstStyle>
            <a:lvl1pPr marL="0" indent="0">
              <a:buNone/>
              <a:defRPr sz="2000" b="1">
                <a:solidFill>
                  <a:srgbClr val="1A2676"/>
                </a:solidFill>
              </a:defRPr>
            </a:lvl1pPr>
            <a:lvl2pPr marL="628650" indent="-342900">
              <a:buFont typeface="Arial" panose="020B0604020202020204" pitchFamily="34" charset="0"/>
              <a:buChar char="•"/>
              <a:defRPr sz="2000">
                <a:solidFill>
                  <a:srgbClr val="1A2676"/>
                </a:solidFill>
              </a:defRPr>
            </a:lvl2pPr>
            <a:lvl3pPr marL="895350" indent="-266700">
              <a:buSzPct val="50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1DF28929-30AD-47A4-BDED-10E8CF6AD9AE}"/>
              </a:ext>
            </a:extLst>
          </p:cNvPr>
          <p:cNvSpPr/>
          <p:nvPr userDrawn="1"/>
        </p:nvSpPr>
        <p:spPr>
          <a:xfrm>
            <a:off x="411615" y="2918165"/>
            <a:ext cx="3123839" cy="67222"/>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A0FF6EFF-1057-4BAB-8083-A1AB85F65968}"/>
              </a:ext>
            </a:extLst>
          </p:cNvPr>
          <p:cNvSpPr/>
          <p:nvPr userDrawn="1"/>
        </p:nvSpPr>
        <p:spPr>
          <a:xfrm>
            <a:off x="1324550" y="3897880"/>
            <a:ext cx="3123839" cy="67222"/>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02808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Dark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6"/>
            <a:ext cx="9144000" cy="2387600"/>
          </a:xfrm>
          <a:prstGeom prst="rect">
            <a:avLst/>
          </a:prstGeom>
        </p:spPr>
        <p:txBody>
          <a:bodyPr lIns="71314" tIns="35658" rIns="71314" bIns="35658" anchor="b"/>
          <a:lstStyle>
            <a:lvl1pPr algn="ctr">
              <a:defRPr sz="5640" b="1" i="0">
                <a:solidFill>
                  <a:schemeClr val="bg1"/>
                </a:solidFill>
                <a:latin typeface="Myriad Pro" charset="0"/>
                <a:ea typeface="Myriad Pro" charset="0"/>
                <a:cs typeface="Myriad Pro" charset="0"/>
              </a:defRPr>
            </a:lvl1pPr>
          </a:lstStyle>
          <a:p>
            <a:r>
              <a:rPr lang="en-US"/>
              <a:t>1. </a:t>
            </a:r>
            <a:br>
              <a:rPr lang="en-US"/>
            </a:br>
            <a:r>
              <a:rPr lang="en-US"/>
              <a:t>CLICK TO EDIT </a:t>
            </a:r>
            <a:br>
              <a:rPr lang="en-US"/>
            </a:br>
            <a:r>
              <a:rPr lang="en-US"/>
              <a:t>TITLE STYLE</a:t>
            </a:r>
          </a:p>
        </p:txBody>
      </p:sp>
      <p:sp>
        <p:nvSpPr>
          <p:cNvPr id="3" name="Subtitle 2"/>
          <p:cNvSpPr>
            <a:spLocks noGrp="1"/>
          </p:cNvSpPr>
          <p:nvPr>
            <p:ph type="subTitle" idx="1" hasCustomPrompt="1"/>
          </p:nvPr>
        </p:nvSpPr>
        <p:spPr>
          <a:xfrm>
            <a:off x="1524000" y="3602038"/>
            <a:ext cx="9144000" cy="1655762"/>
          </a:xfrm>
          <a:prstGeom prst="rect">
            <a:avLst/>
          </a:prstGeom>
        </p:spPr>
        <p:txBody>
          <a:bodyPr lIns="71314" tIns="35658" rIns="71314" bIns="35658">
            <a:normAutofit/>
          </a:bodyPr>
          <a:lstStyle>
            <a:lvl1pPr marL="0" indent="0" algn="ctr">
              <a:buNone/>
              <a:defRPr sz="3000" b="0" i="0">
                <a:solidFill>
                  <a:schemeClr val="bg1"/>
                </a:solidFill>
                <a:latin typeface="Myriad Pro" charset="0"/>
                <a:ea typeface="Myriad Pro" charset="0"/>
                <a:cs typeface="Myriad Pro" charset="0"/>
              </a:defRPr>
            </a:lvl1pPr>
            <a:lvl2pPr marL="427889" indent="0" algn="ctr">
              <a:buNone/>
              <a:defRPr sz="1920"/>
            </a:lvl2pPr>
            <a:lvl3pPr marL="855774" indent="0" algn="ctr">
              <a:buNone/>
              <a:defRPr sz="1680"/>
            </a:lvl3pPr>
            <a:lvl4pPr marL="1283663" indent="0" algn="ctr">
              <a:buNone/>
              <a:defRPr sz="1440"/>
            </a:lvl4pPr>
            <a:lvl5pPr marL="1711552" indent="0" algn="ctr">
              <a:buNone/>
              <a:defRPr sz="1440"/>
            </a:lvl5pPr>
            <a:lvl6pPr marL="2139440" indent="0" algn="ctr">
              <a:buNone/>
              <a:defRPr sz="1440"/>
            </a:lvl6pPr>
            <a:lvl7pPr marL="2567327" indent="0" algn="ctr">
              <a:buNone/>
              <a:defRPr sz="1440"/>
            </a:lvl7pPr>
            <a:lvl8pPr marL="2995214" indent="0" algn="ctr">
              <a:buNone/>
              <a:defRPr sz="1440"/>
            </a:lvl8pPr>
            <a:lvl9pPr marL="3423103" indent="0" algn="ctr">
              <a:buNone/>
              <a:defRPr sz="1440"/>
            </a:lvl9pPr>
          </a:lstStyle>
          <a:p>
            <a:r>
              <a:rPr lang="en-US"/>
              <a:t>Click to edit subtitle style</a:t>
            </a:r>
          </a:p>
        </p:txBody>
      </p:sp>
      <p:pic>
        <p:nvPicPr>
          <p:cNvPr id="4" name="Picture 3" descr="A close up of a logo&#10;&#10;Description automatically generated">
            <a:extLst>
              <a:ext uri="{FF2B5EF4-FFF2-40B4-BE49-F238E27FC236}">
                <a16:creationId xmlns:a16="http://schemas.microsoft.com/office/drawing/2014/main" id="{F0A02AB6-C8FE-7049-8534-288BFF416CC6}"/>
              </a:ext>
            </a:extLst>
          </p:cNvPr>
          <p:cNvPicPr>
            <a:picLocks noChangeAspect="1"/>
          </p:cNvPicPr>
          <p:nvPr/>
        </p:nvPicPr>
        <p:blipFill>
          <a:blip r:embed="rId3"/>
          <a:stretch>
            <a:fillRect/>
          </a:stretch>
        </p:blipFill>
        <p:spPr>
          <a:xfrm>
            <a:off x="304055" y="5924840"/>
            <a:ext cx="714520" cy="714520"/>
          </a:xfrm>
          <a:prstGeom prst="rect">
            <a:avLst/>
          </a:prstGeom>
        </p:spPr>
      </p:pic>
    </p:spTree>
    <p:extLst>
      <p:ext uri="{BB962C8B-B14F-4D97-AF65-F5344CB8AC3E}">
        <p14:creationId xmlns:p14="http://schemas.microsoft.com/office/powerpoint/2010/main" val="29539182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6"/>
            <a:ext cx="9144000" cy="2387600"/>
          </a:xfrm>
          <a:prstGeom prst="rect">
            <a:avLst/>
          </a:prstGeom>
        </p:spPr>
        <p:txBody>
          <a:bodyPr lIns="71314" tIns="35658" rIns="71314" bIns="35658" anchor="b"/>
          <a:lstStyle>
            <a:lvl1pPr algn="ctr">
              <a:defRPr sz="5640" b="1" i="0" cap="all" baseline="0">
                <a:solidFill>
                  <a:schemeClr val="bg1"/>
                </a:solidFill>
                <a:latin typeface="Myriad Pro" charset="0"/>
                <a:ea typeface="Myriad Pro" charset="0"/>
                <a:cs typeface="Myriad Pro" charset="0"/>
              </a:defRPr>
            </a:lvl1pPr>
          </a:lstStyle>
          <a:p>
            <a:r>
              <a:rPr lang="en-US"/>
              <a:t>1. </a:t>
            </a:r>
            <a:br>
              <a:rPr lang="en-US"/>
            </a:br>
            <a:r>
              <a:rPr lang="en-US"/>
              <a:t>CLICK TO EDIT </a:t>
            </a:r>
            <a:br>
              <a:rPr lang="en-US"/>
            </a:br>
            <a:r>
              <a:rPr lang="en-US"/>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lIns="71314" tIns="35658" rIns="71314" bIns="35658">
            <a:normAutofit/>
          </a:bodyPr>
          <a:lstStyle>
            <a:lvl1pPr marL="0" indent="0" algn="ctr">
              <a:buNone/>
              <a:defRPr sz="3000" b="0" i="0">
                <a:solidFill>
                  <a:schemeClr val="bg1"/>
                </a:solidFill>
                <a:latin typeface="Myriad Pro" charset="0"/>
                <a:ea typeface="Myriad Pro" charset="0"/>
                <a:cs typeface="Myriad Pro" charset="0"/>
              </a:defRPr>
            </a:lvl1pPr>
            <a:lvl2pPr marL="427889" indent="0" algn="ctr">
              <a:buNone/>
              <a:defRPr sz="1920"/>
            </a:lvl2pPr>
            <a:lvl3pPr marL="855774" indent="0" algn="ctr">
              <a:buNone/>
              <a:defRPr sz="1680"/>
            </a:lvl3pPr>
            <a:lvl4pPr marL="1283663" indent="0" algn="ctr">
              <a:buNone/>
              <a:defRPr sz="1440"/>
            </a:lvl4pPr>
            <a:lvl5pPr marL="1711552" indent="0" algn="ctr">
              <a:buNone/>
              <a:defRPr sz="1440"/>
            </a:lvl5pPr>
            <a:lvl6pPr marL="2139440" indent="0" algn="ctr">
              <a:buNone/>
              <a:defRPr sz="1440"/>
            </a:lvl6pPr>
            <a:lvl7pPr marL="2567327" indent="0" algn="ctr">
              <a:buNone/>
              <a:defRPr sz="1440"/>
            </a:lvl7pPr>
            <a:lvl8pPr marL="2995214" indent="0" algn="ctr">
              <a:buNone/>
              <a:defRPr sz="1440"/>
            </a:lvl8pPr>
            <a:lvl9pPr marL="3423103" indent="0" algn="ctr">
              <a:buNone/>
              <a:defRPr sz="1440"/>
            </a:lvl9pPr>
          </a:lstStyle>
          <a:p>
            <a:r>
              <a:rPr lang="en-US"/>
              <a:t>Click to edit subtitle style</a:t>
            </a:r>
          </a:p>
        </p:txBody>
      </p:sp>
      <p:pic>
        <p:nvPicPr>
          <p:cNvPr id="4" name="Picture 3" descr="A close up of a logo&#10;&#10;Description automatically generated">
            <a:extLst>
              <a:ext uri="{FF2B5EF4-FFF2-40B4-BE49-F238E27FC236}">
                <a16:creationId xmlns:a16="http://schemas.microsoft.com/office/drawing/2014/main" id="{AF2A0D3E-5EF6-9F4F-9C50-6FE1654CF9FB}"/>
              </a:ext>
            </a:extLst>
          </p:cNvPr>
          <p:cNvPicPr>
            <a:picLocks noChangeAspect="1"/>
          </p:cNvPicPr>
          <p:nvPr/>
        </p:nvPicPr>
        <p:blipFill>
          <a:blip r:embed="rId3"/>
          <a:stretch>
            <a:fillRect/>
          </a:stretch>
        </p:blipFill>
        <p:spPr>
          <a:xfrm>
            <a:off x="304055" y="5924840"/>
            <a:ext cx="714520" cy="714520"/>
          </a:xfrm>
          <a:prstGeom prst="rect">
            <a:avLst/>
          </a:prstGeom>
        </p:spPr>
      </p:pic>
    </p:spTree>
    <p:extLst>
      <p:ext uri="{BB962C8B-B14F-4D97-AF65-F5344CB8AC3E}">
        <p14:creationId xmlns:p14="http://schemas.microsoft.com/office/powerpoint/2010/main" val="2613282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6"/>
            <a:ext cx="9144000" cy="2387600"/>
          </a:xfrm>
          <a:prstGeom prst="rect">
            <a:avLst/>
          </a:prstGeom>
        </p:spPr>
        <p:txBody>
          <a:bodyPr lIns="71314" tIns="35658" rIns="71314" bIns="35658" anchor="b"/>
          <a:lstStyle>
            <a:lvl1pPr algn="ctr">
              <a:defRPr sz="5640" b="1" i="0" cap="all" baseline="0">
                <a:solidFill>
                  <a:schemeClr val="bg1"/>
                </a:solidFill>
                <a:latin typeface="Myriad Pro" charset="0"/>
                <a:ea typeface="Myriad Pro" charset="0"/>
                <a:cs typeface="Myriad Pro" charset="0"/>
              </a:defRPr>
            </a:lvl1pPr>
          </a:lstStyle>
          <a:p>
            <a:r>
              <a:rPr lang="en-US"/>
              <a:t>1. </a:t>
            </a:r>
            <a:br>
              <a:rPr lang="en-US"/>
            </a:br>
            <a:r>
              <a:rPr lang="en-US"/>
              <a:t>CLICK TO EDIT </a:t>
            </a:r>
            <a:br>
              <a:rPr lang="en-US"/>
            </a:br>
            <a:r>
              <a:rPr lang="en-US"/>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lIns="71314" tIns="35658" rIns="71314" bIns="35658">
            <a:normAutofit/>
          </a:bodyPr>
          <a:lstStyle>
            <a:lvl1pPr marL="0" indent="0" algn="ctr">
              <a:buNone/>
              <a:defRPr sz="3000" b="0" i="0">
                <a:solidFill>
                  <a:schemeClr val="bg1"/>
                </a:solidFill>
                <a:latin typeface="Myriad Pro" charset="0"/>
                <a:ea typeface="Myriad Pro" charset="0"/>
                <a:cs typeface="Myriad Pro" charset="0"/>
              </a:defRPr>
            </a:lvl1pPr>
            <a:lvl2pPr marL="427889" indent="0" algn="ctr">
              <a:buNone/>
              <a:defRPr sz="1920"/>
            </a:lvl2pPr>
            <a:lvl3pPr marL="855774" indent="0" algn="ctr">
              <a:buNone/>
              <a:defRPr sz="1680"/>
            </a:lvl3pPr>
            <a:lvl4pPr marL="1283663" indent="0" algn="ctr">
              <a:buNone/>
              <a:defRPr sz="1440"/>
            </a:lvl4pPr>
            <a:lvl5pPr marL="1711552" indent="0" algn="ctr">
              <a:buNone/>
              <a:defRPr sz="1440"/>
            </a:lvl5pPr>
            <a:lvl6pPr marL="2139440" indent="0" algn="ctr">
              <a:buNone/>
              <a:defRPr sz="1440"/>
            </a:lvl6pPr>
            <a:lvl7pPr marL="2567327" indent="0" algn="ctr">
              <a:buNone/>
              <a:defRPr sz="1440"/>
            </a:lvl7pPr>
            <a:lvl8pPr marL="2995214" indent="0" algn="ctr">
              <a:buNone/>
              <a:defRPr sz="1440"/>
            </a:lvl8pPr>
            <a:lvl9pPr marL="3423103" indent="0" algn="ctr">
              <a:buNone/>
              <a:defRPr sz="1440"/>
            </a:lvl9pPr>
          </a:lstStyle>
          <a:p>
            <a:r>
              <a:rPr lang="en-US"/>
              <a:t>Click to edit subtitle style</a:t>
            </a:r>
          </a:p>
        </p:txBody>
      </p:sp>
      <p:pic>
        <p:nvPicPr>
          <p:cNvPr id="4" name="Picture 3" descr="A close up of a logo&#10;&#10;Description automatically generated">
            <a:extLst>
              <a:ext uri="{FF2B5EF4-FFF2-40B4-BE49-F238E27FC236}">
                <a16:creationId xmlns:a16="http://schemas.microsoft.com/office/drawing/2014/main" id="{B602521D-450A-9948-A36C-C20A384C0B3F}"/>
              </a:ext>
            </a:extLst>
          </p:cNvPr>
          <p:cNvPicPr>
            <a:picLocks noChangeAspect="1"/>
          </p:cNvPicPr>
          <p:nvPr/>
        </p:nvPicPr>
        <p:blipFill>
          <a:blip r:embed="rId3"/>
          <a:stretch>
            <a:fillRect/>
          </a:stretch>
        </p:blipFill>
        <p:spPr>
          <a:xfrm>
            <a:off x="304055" y="5924840"/>
            <a:ext cx="714520" cy="714520"/>
          </a:xfrm>
          <a:prstGeom prst="rect">
            <a:avLst/>
          </a:prstGeom>
        </p:spPr>
      </p:pic>
    </p:spTree>
    <p:extLst>
      <p:ext uri="{BB962C8B-B14F-4D97-AF65-F5344CB8AC3E}">
        <p14:creationId xmlns:p14="http://schemas.microsoft.com/office/powerpoint/2010/main" val="291095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acma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8166" y="2481696"/>
            <a:ext cx="10515600" cy="2410625"/>
          </a:xfrm>
          <a:prstGeom prst="rect">
            <a:avLst/>
          </a:prstGeom>
        </p:spPr>
        <p:txBody>
          <a:bodyPr/>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6"/>
          <p:cNvSpPr>
            <a:spLocks noGrp="1"/>
          </p:cNvSpPr>
          <p:nvPr>
            <p:ph type="title" hasCustomPrompt="1"/>
          </p:nvPr>
        </p:nvSpPr>
        <p:spPr>
          <a:xfrm>
            <a:off x="1148166" y="743919"/>
            <a:ext cx="10484747" cy="988717"/>
          </a:xfrm>
          <a:prstGeom prst="rect">
            <a:avLst/>
          </a:prstGeom>
        </p:spPr>
        <p:txBody>
          <a:bodyPr>
            <a:noAutofit/>
          </a:bodyPr>
          <a:lstStyle>
            <a:lvl1pPr>
              <a:defRPr sz="8000" b="1" baseline="0">
                <a:solidFill>
                  <a:schemeClr val="bg1"/>
                </a:solidFill>
              </a:defRPr>
            </a:lvl1pPr>
          </a:lstStyle>
          <a:p>
            <a:r>
              <a:rPr lang="en-US" dirty="0"/>
              <a:t>HEADING</a:t>
            </a:r>
          </a:p>
        </p:txBody>
      </p:sp>
      <p:pic>
        <p:nvPicPr>
          <p:cNvPr id="5" name="Picture 4"/>
          <p:cNvPicPr>
            <a:picLocks noChangeAspect="1"/>
          </p:cNvPicPr>
          <p:nvPr userDrawn="1"/>
        </p:nvPicPr>
        <p:blipFill>
          <a:blip r:embed="rId3"/>
          <a:stretch>
            <a:fillRect/>
          </a:stretch>
        </p:blipFill>
        <p:spPr>
          <a:xfrm rot="10800000">
            <a:off x="699349" y="914119"/>
            <a:ext cx="375760" cy="617320"/>
          </a:xfrm>
          <a:prstGeom prst="rect">
            <a:avLst/>
          </a:prstGeom>
        </p:spPr>
      </p:pic>
      <p:sp>
        <p:nvSpPr>
          <p:cNvPr id="6" name="Subtitle 2"/>
          <p:cNvSpPr>
            <a:spLocks noGrp="1"/>
          </p:cNvSpPr>
          <p:nvPr>
            <p:ph type="subTitle" idx="10" hasCustomPrompt="1"/>
          </p:nvPr>
        </p:nvSpPr>
        <p:spPr>
          <a:xfrm>
            <a:off x="1148166" y="1732636"/>
            <a:ext cx="3843867" cy="395502"/>
          </a:xfrm>
          <a:prstGeom prst="rect">
            <a:avLst/>
          </a:prstGeom>
        </p:spPr>
        <p:txBody>
          <a:bodyPr/>
          <a:lstStyle>
            <a:lvl1pPr marL="0" indent="0" algn="l">
              <a:buNone/>
              <a:defRPr sz="2400" b="0" i="0">
                <a:solidFill>
                  <a:srgbClr val="FFF200"/>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Tree>
    <p:extLst>
      <p:ext uri="{BB962C8B-B14F-4D97-AF65-F5344CB8AC3E}">
        <p14:creationId xmlns:p14="http://schemas.microsoft.com/office/powerpoint/2010/main" val="1719663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1524000" y="1122366"/>
            <a:ext cx="9144000" cy="2387600"/>
          </a:xfrm>
          <a:prstGeom prst="rect">
            <a:avLst/>
          </a:prstGeom>
        </p:spPr>
        <p:txBody>
          <a:bodyPr lIns="71314" tIns="35658" rIns="71314" bIns="35658" anchor="b"/>
          <a:lstStyle>
            <a:lvl1pPr algn="ctr">
              <a:defRPr sz="5640" b="1" i="0" cap="all" baseline="0">
                <a:solidFill>
                  <a:schemeClr val="bg1"/>
                </a:solidFill>
                <a:latin typeface="Myriad Pro" charset="0"/>
                <a:ea typeface="Myriad Pro" charset="0"/>
                <a:cs typeface="Myriad Pro" charset="0"/>
              </a:defRPr>
            </a:lvl1pPr>
          </a:lstStyle>
          <a:p>
            <a:r>
              <a:rPr lang="en-US"/>
              <a:t>1. </a:t>
            </a:r>
            <a:br>
              <a:rPr lang="en-US"/>
            </a:br>
            <a:r>
              <a:rPr lang="en-US"/>
              <a:t>CLICK TO EDIT </a:t>
            </a:r>
            <a:br>
              <a:rPr lang="en-US"/>
            </a:br>
            <a:r>
              <a:rPr lang="en-US"/>
              <a:t>TITLE STYLE</a:t>
            </a:r>
          </a:p>
        </p:txBody>
      </p:sp>
      <p:sp>
        <p:nvSpPr>
          <p:cNvPr id="10" name="Subtitle 2"/>
          <p:cNvSpPr>
            <a:spLocks noGrp="1"/>
          </p:cNvSpPr>
          <p:nvPr>
            <p:ph type="subTitle" idx="1" hasCustomPrompt="1"/>
          </p:nvPr>
        </p:nvSpPr>
        <p:spPr>
          <a:xfrm>
            <a:off x="1524000" y="3602038"/>
            <a:ext cx="9144000" cy="1655762"/>
          </a:xfrm>
          <a:prstGeom prst="rect">
            <a:avLst/>
          </a:prstGeom>
        </p:spPr>
        <p:txBody>
          <a:bodyPr lIns="71314" tIns="35658" rIns="71314" bIns="35658">
            <a:normAutofit/>
          </a:bodyPr>
          <a:lstStyle>
            <a:lvl1pPr marL="0" indent="0" algn="ctr">
              <a:buNone/>
              <a:defRPr sz="3000" b="0" i="0">
                <a:solidFill>
                  <a:schemeClr val="bg1"/>
                </a:solidFill>
                <a:latin typeface="Myriad Pro" charset="0"/>
                <a:ea typeface="Myriad Pro" charset="0"/>
                <a:cs typeface="Myriad Pro" charset="0"/>
              </a:defRPr>
            </a:lvl1pPr>
            <a:lvl2pPr marL="427889" indent="0" algn="ctr">
              <a:buNone/>
              <a:defRPr sz="1920"/>
            </a:lvl2pPr>
            <a:lvl3pPr marL="855774" indent="0" algn="ctr">
              <a:buNone/>
              <a:defRPr sz="1680"/>
            </a:lvl3pPr>
            <a:lvl4pPr marL="1283663" indent="0" algn="ctr">
              <a:buNone/>
              <a:defRPr sz="1440"/>
            </a:lvl4pPr>
            <a:lvl5pPr marL="1711552" indent="0" algn="ctr">
              <a:buNone/>
              <a:defRPr sz="1440"/>
            </a:lvl5pPr>
            <a:lvl6pPr marL="2139440" indent="0" algn="ctr">
              <a:buNone/>
              <a:defRPr sz="1440"/>
            </a:lvl6pPr>
            <a:lvl7pPr marL="2567327" indent="0" algn="ctr">
              <a:buNone/>
              <a:defRPr sz="1440"/>
            </a:lvl7pPr>
            <a:lvl8pPr marL="2995214" indent="0" algn="ctr">
              <a:buNone/>
              <a:defRPr sz="1440"/>
            </a:lvl8pPr>
            <a:lvl9pPr marL="3423103" indent="0" algn="ctr">
              <a:buNone/>
              <a:defRPr sz="1440"/>
            </a:lvl9pPr>
          </a:lstStyle>
          <a:p>
            <a:r>
              <a:rPr lang="en-US"/>
              <a:t>Click to edit subtitle style</a:t>
            </a:r>
          </a:p>
        </p:txBody>
      </p:sp>
      <p:pic>
        <p:nvPicPr>
          <p:cNvPr id="4" name="Picture 3" descr="A close up of a logo&#10;&#10;Description automatically generated">
            <a:extLst>
              <a:ext uri="{FF2B5EF4-FFF2-40B4-BE49-F238E27FC236}">
                <a16:creationId xmlns:a16="http://schemas.microsoft.com/office/drawing/2014/main" id="{C70DDC59-6C9F-9F41-8407-23A1A47DDDB9}"/>
              </a:ext>
            </a:extLst>
          </p:cNvPr>
          <p:cNvPicPr>
            <a:picLocks noChangeAspect="1"/>
          </p:cNvPicPr>
          <p:nvPr/>
        </p:nvPicPr>
        <p:blipFill>
          <a:blip r:embed="rId3"/>
          <a:stretch>
            <a:fillRect/>
          </a:stretch>
        </p:blipFill>
        <p:spPr>
          <a:xfrm>
            <a:off x="304055" y="5924840"/>
            <a:ext cx="714520" cy="714520"/>
          </a:xfrm>
          <a:prstGeom prst="rect">
            <a:avLst/>
          </a:prstGeom>
        </p:spPr>
      </p:pic>
    </p:spTree>
    <p:extLst>
      <p:ext uri="{BB962C8B-B14F-4D97-AF65-F5344CB8AC3E}">
        <p14:creationId xmlns:p14="http://schemas.microsoft.com/office/powerpoint/2010/main" val="19021201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6"/>
            <a:ext cx="9144000" cy="2387600"/>
          </a:xfrm>
          <a:prstGeom prst="rect">
            <a:avLst/>
          </a:prstGeom>
        </p:spPr>
        <p:txBody>
          <a:bodyPr lIns="71314" tIns="35658" rIns="71314" bIns="35658" anchor="b"/>
          <a:lstStyle>
            <a:lvl1pPr algn="ctr">
              <a:defRPr sz="5640" b="1" i="0" cap="all" baseline="0">
                <a:solidFill>
                  <a:schemeClr val="bg1"/>
                </a:solidFill>
                <a:latin typeface="Myriad Pro" charset="0"/>
                <a:ea typeface="Myriad Pro" charset="0"/>
                <a:cs typeface="Myriad Pro" charset="0"/>
              </a:defRPr>
            </a:lvl1pPr>
          </a:lstStyle>
          <a:p>
            <a:r>
              <a:rPr lang="en-US"/>
              <a:t>1. </a:t>
            </a:r>
            <a:br>
              <a:rPr lang="en-US"/>
            </a:br>
            <a:r>
              <a:rPr lang="en-US"/>
              <a:t>CLICK TO EDIT </a:t>
            </a:r>
            <a:br>
              <a:rPr lang="en-US"/>
            </a:br>
            <a:r>
              <a:rPr lang="en-US"/>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lIns="71314" tIns="35658" rIns="71314" bIns="35658">
            <a:normAutofit/>
          </a:bodyPr>
          <a:lstStyle>
            <a:lvl1pPr marL="0" indent="0" algn="ctr">
              <a:buNone/>
              <a:defRPr sz="3000" b="0" i="0">
                <a:solidFill>
                  <a:schemeClr val="bg1"/>
                </a:solidFill>
                <a:latin typeface="Myriad Pro" charset="0"/>
                <a:ea typeface="Myriad Pro" charset="0"/>
                <a:cs typeface="Myriad Pro" charset="0"/>
              </a:defRPr>
            </a:lvl1pPr>
            <a:lvl2pPr marL="427889" indent="0" algn="ctr">
              <a:buNone/>
              <a:defRPr sz="1920"/>
            </a:lvl2pPr>
            <a:lvl3pPr marL="855774" indent="0" algn="ctr">
              <a:buNone/>
              <a:defRPr sz="1680"/>
            </a:lvl3pPr>
            <a:lvl4pPr marL="1283663" indent="0" algn="ctr">
              <a:buNone/>
              <a:defRPr sz="1440"/>
            </a:lvl4pPr>
            <a:lvl5pPr marL="1711552" indent="0" algn="ctr">
              <a:buNone/>
              <a:defRPr sz="1440"/>
            </a:lvl5pPr>
            <a:lvl6pPr marL="2139440" indent="0" algn="ctr">
              <a:buNone/>
              <a:defRPr sz="1440"/>
            </a:lvl6pPr>
            <a:lvl7pPr marL="2567327" indent="0" algn="ctr">
              <a:buNone/>
              <a:defRPr sz="1440"/>
            </a:lvl7pPr>
            <a:lvl8pPr marL="2995214" indent="0" algn="ctr">
              <a:buNone/>
              <a:defRPr sz="1440"/>
            </a:lvl8pPr>
            <a:lvl9pPr marL="3423103" indent="0" algn="ctr">
              <a:buNone/>
              <a:defRPr sz="1440"/>
            </a:lvl9pPr>
          </a:lstStyle>
          <a:p>
            <a:r>
              <a:rPr lang="en-US"/>
              <a:t>Click to edit subtitle style</a:t>
            </a:r>
          </a:p>
        </p:txBody>
      </p:sp>
      <p:pic>
        <p:nvPicPr>
          <p:cNvPr id="4" name="Picture 3" descr="A close up of a logo&#10;&#10;Description automatically generated">
            <a:extLst>
              <a:ext uri="{FF2B5EF4-FFF2-40B4-BE49-F238E27FC236}">
                <a16:creationId xmlns:a16="http://schemas.microsoft.com/office/drawing/2014/main" id="{054C80A5-7E27-8543-AD5F-EEBE006C4B21}"/>
              </a:ext>
            </a:extLst>
          </p:cNvPr>
          <p:cNvPicPr>
            <a:picLocks noChangeAspect="1"/>
          </p:cNvPicPr>
          <p:nvPr/>
        </p:nvPicPr>
        <p:blipFill>
          <a:blip r:embed="rId3"/>
          <a:stretch>
            <a:fillRect/>
          </a:stretch>
        </p:blipFill>
        <p:spPr>
          <a:xfrm>
            <a:off x="304055" y="5924840"/>
            <a:ext cx="714520" cy="714520"/>
          </a:xfrm>
          <a:prstGeom prst="rect">
            <a:avLst/>
          </a:prstGeom>
        </p:spPr>
      </p:pic>
    </p:spTree>
    <p:extLst>
      <p:ext uri="{BB962C8B-B14F-4D97-AF65-F5344CB8AC3E}">
        <p14:creationId xmlns:p14="http://schemas.microsoft.com/office/powerpoint/2010/main" val="1910655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6"/>
            <a:ext cx="9144000" cy="2387600"/>
          </a:xfrm>
          <a:prstGeom prst="rect">
            <a:avLst/>
          </a:prstGeom>
        </p:spPr>
        <p:txBody>
          <a:bodyPr lIns="71314" tIns="35658" rIns="71314" bIns="35658" anchor="b"/>
          <a:lstStyle>
            <a:lvl1pPr algn="ctr">
              <a:defRPr sz="5640" b="1" i="0" cap="all" baseline="0">
                <a:solidFill>
                  <a:schemeClr val="bg1"/>
                </a:solidFill>
                <a:latin typeface="Myriad Pro" charset="0"/>
                <a:ea typeface="Myriad Pro" charset="0"/>
                <a:cs typeface="Myriad Pro" charset="0"/>
              </a:defRPr>
            </a:lvl1pPr>
          </a:lstStyle>
          <a:p>
            <a:r>
              <a:rPr lang="en-US"/>
              <a:t>1. </a:t>
            </a:r>
            <a:br>
              <a:rPr lang="en-US"/>
            </a:br>
            <a:r>
              <a:rPr lang="en-US"/>
              <a:t>CLICK TO EDIT </a:t>
            </a:r>
            <a:br>
              <a:rPr lang="en-US"/>
            </a:br>
            <a:r>
              <a:rPr lang="en-US"/>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lIns="71314" tIns="35658" rIns="71314" bIns="35658">
            <a:normAutofit/>
          </a:bodyPr>
          <a:lstStyle>
            <a:lvl1pPr marL="0" indent="0" algn="ctr">
              <a:buNone/>
              <a:defRPr sz="3000" b="0" i="0">
                <a:solidFill>
                  <a:schemeClr val="bg1"/>
                </a:solidFill>
                <a:latin typeface="Myriad Pro" charset="0"/>
                <a:ea typeface="Myriad Pro" charset="0"/>
                <a:cs typeface="Myriad Pro" charset="0"/>
              </a:defRPr>
            </a:lvl1pPr>
            <a:lvl2pPr marL="427889" indent="0" algn="ctr">
              <a:buNone/>
              <a:defRPr sz="1920"/>
            </a:lvl2pPr>
            <a:lvl3pPr marL="855774" indent="0" algn="ctr">
              <a:buNone/>
              <a:defRPr sz="1680"/>
            </a:lvl3pPr>
            <a:lvl4pPr marL="1283663" indent="0" algn="ctr">
              <a:buNone/>
              <a:defRPr sz="1440"/>
            </a:lvl4pPr>
            <a:lvl5pPr marL="1711552" indent="0" algn="ctr">
              <a:buNone/>
              <a:defRPr sz="1440"/>
            </a:lvl5pPr>
            <a:lvl6pPr marL="2139440" indent="0" algn="ctr">
              <a:buNone/>
              <a:defRPr sz="1440"/>
            </a:lvl6pPr>
            <a:lvl7pPr marL="2567327" indent="0" algn="ctr">
              <a:buNone/>
              <a:defRPr sz="1440"/>
            </a:lvl7pPr>
            <a:lvl8pPr marL="2995214" indent="0" algn="ctr">
              <a:buNone/>
              <a:defRPr sz="1440"/>
            </a:lvl8pPr>
            <a:lvl9pPr marL="3423103" indent="0" algn="ctr">
              <a:buNone/>
              <a:defRPr sz="1440"/>
            </a:lvl9pPr>
          </a:lstStyle>
          <a:p>
            <a:r>
              <a:rPr lang="en-US"/>
              <a:t>Click to edit subtitle style</a:t>
            </a:r>
          </a:p>
        </p:txBody>
      </p:sp>
      <p:pic>
        <p:nvPicPr>
          <p:cNvPr id="4" name="Picture 3" descr="A close up of a logo&#10;&#10;Description automatically generated">
            <a:extLst>
              <a:ext uri="{FF2B5EF4-FFF2-40B4-BE49-F238E27FC236}">
                <a16:creationId xmlns:a16="http://schemas.microsoft.com/office/drawing/2014/main" id="{EDB06396-A623-D746-815C-2A15BE2B037B}"/>
              </a:ext>
            </a:extLst>
          </p:cNvPr>
          <p:cNvPicPr>
            <a:picLocks noChangeAspect="1"/>
          </p:cNvPicPr>
          <p:nvPr/>
        </p:nvPicPr>
        <p:blipFill>
          <a:blip r:embed="rId3"/>
          <a:stretch>
            <a:fillRect/>
          </a:stretch>
        </p:blipFill>
        <p:spPr>
          <a:xfrm>
            <a:off x="304055" y="5924840"/>
            <a:ext cx="714520" cy="714520"/>
          </a:xfrm>
          <a:prstGeom prst="rect">
            <a:avLst/>
          </a:prstGeom>
        </p:spPr>
      </p:pic>
    </p:spTree>
    <p:extLst>
      <p:ext uri="{BB962C8B-B14F-4D97-AF65-F5344CB8AC3E}">
        <p14:creationId xmlns:p14="http://schemas.microsoft.com/office/powerpoint/2010/main" val="6489058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Left Panel Dark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43051" y="576144"/>
            <a:ext cx="7110047" cy="760291"/>
          </a:xfrm>
          <a:prstGeom prst="rect">
            <a:avLst/>
          </a:prstGeom>
        </p:spPr>
        <p:txBody>
          <a:bodyPr lIns="71314" tIns="35658" rIns="71314" bIns="35658"/>
          <a:lstStyle>
            <a:lvl1pPr>
              <a:defRPr b="1" i="0" cap="all" baseline="0">
                <a:solidFill>
                  <a:srgbClr val="323266"/>
                </a:solidFill>
                <a:latin typeface="Myriad Pro" charset="0"/>
                <a:ea typeface="Myriad Pro" charset="0"/>
                <a:cs typeface="Myriad Pro" charset="0"/>
              </a:defRPr>
            </a:lvl1pPr>
          </a:lstStyle>
          <a:p>
            <a:r>
              <a:rPr lang="en-US"/>
              <a:t>CLICK TO EDIT TITLE STYLE</a:t>
            </a:r>
          </a:p>
        </p:txBody>
      </p:sp>
      <p:sp>
        <p:nvSpPr>
          <p:cNvPr id="8" name="Text Placeholder 2"/>
          <p:cNvSpPr>
            <a:spLocks noGrp="1"/>
          </p:cNvSpPr>
          <p:nvPr>
            <p:ph type="body" idx="1" hasCustomPrompt="1"/>
          </p:nvPr>
        </p:nvSpPr>
        <p:spPr>
          <a:xfrm>
            <a:off x="4443051" y="1336436"/>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9" name="Content Placeholder 3"/>
          <p:cNvSpPr>
            <a:spLocks noGrp="1"/>
          </p:cNvSpPr>
          <p:nvPr>
            <p:ph sz="half" idx="2" hasCustomPrompt="1"/>
          </p:nvPr>
        </p:nvSpPr>
        <p:spPr>
          <a:xfrm>
            <a:off x="4443051" y="2096726"/>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automatically generated">
            <a:extLst>
              <a:ext uri="{FF2B5EF4-FFF2-40B4-BE49-F238E27FC236}">
                <a16:creationId xmlns:a16="http://schemas.microsoft.com/office/drawing/2014/main" id="{38E04249-63C7-4A49-B9EA-AB91A492AA90}"/>
              </a:ext>
            </a:extLst>
          </p:cNvPr>
          <p:cNvPicPr>
            <a:picLocks noChangeAspect="1"/>
          </p:cNvPicPr>
          <p:nvPr/>
        </p:nvPicPr>
        <p:blipFill>
          <a:blip r:embed="rId3"/>
          <a:stretch>
            <a:fillRect/>
          </a:stretch>
        </p:blipFill>
        <p:spPr>
          <a:xfrm>
            <a:off x="95711" y="6155060"/>
            <a:ext cx="714520" cy="714520"/>
          </a:xfrm>
          <a:prstGeom prst="rect">
            <a:avLst/>
          </a:prstGeom>
        </p:spPr>
      </p:pic>
    </p:spTree>
    <p:extLst>
      <p:ext uri="{BB962C8B-B14F-4D97-AF65-F5344CB8AC3E}">
        <p14:creationId xmlns:p14="http://schemas.microsoft.com/office/powerpoint/2010/main" val="3498742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Left Panel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43051" y="576144"/>
            <a:ext cx="7110047" cy="760291"/>
          </a:xfrm>
          <a:prstGeom prst="rect">
            <a:avLst/>
          </a:prstGeom>
        </p:spPr>
        <p:txBody>
          <a:bodyPr lIns="71314" tIns="35658" rIns="71314" bIns="35658"/>
          <a:lstStyle>
            <a:lvl1pPr>
              <a:defRPr b="1" i="0" cap="all" baseline="0">
                <a:solidFill>
                  <a:srgbClr val="99CCFF"/>
                </a:solidFill>
                <a:latin typeface="Myriad Pro" charset="0"/>
                <a:ea typeface="Myriad Pro" charset="0"/>
                <a:cs typeface="Myriad Pro" charset="0"/>
              </a:defRPr>
            </a:lvl1pPr>
          </a:lstStyle>
          <a:p>
            <a:r>
              <a:rPr lang="en-US"/>
              <a:t>CLICK TO EDIT TITLE STYLE</a:t>
            </a:r>
          </a:p>
        </p:txBody>
      </p:sp>
      <p:sp>
        <p:nvSpPr>
          <p:cNvPr id="9" name="Text Placeholder 2"/>
          <p:cNvSpPr>
            <a:spLocks noGrp="1"/>
          </p:cNvSpPr>
          <p:nvPr>
            <p:ph type="body" idx="1" hasCustomPrompt="1"/>
          </p:nvPr>
        </p:nvSpPr>
        <p:spPr>
          <a:xfrm>
            <a:off x="4443051" y="1336436"/>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10" name="Content Placeholder 3"/>
          <p:cNvSpPr>
            <a:spLocks noGrp="1"/>
          </p:cNvSpPr>
          <p:nvPr>
            <p:ph sz="half" idx="2" hasCustomPrompt="1"/>
          </p:nvPr>
        </p:nvSpPr>
        <p:spPr>
          <a:xfrm>
            <a:off x="4443051" y="2096726"/>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automatically generated">
            <a:extLst>
              <a:ext uri="{FF2B5EF4-FFF2-40B4-BE49-F238E27FC236}">
                <a16:creationId xmlns:a16="http://schemas.microsoft.com/office/drawing/2014/main" id="{19159F68-F0C4-8248-B8BE-2409AD9B167E}"/>
              </a:ext>
            </a:extLst>
          </p:cNvPr>
          <p:cNvPicPr>
            <a:picLocks noChangeAspect="1"/>
          </p:cNvPicPr>
          <p:nvPr/>
        </p:nvPicPr>
        <p:blipFill>
          <a:blip r:embed="rId3"/>
          <a:stretch>
            <a:fillRect/>
          </a:stretch>
        </p:blipFill>
        <p:spPr>
          <a:xfrm>
            <a:off x="95711" y="6155060"/>
            <a:ext cx="714520" cy="714520"/>
          </a:xfrm>
          <a:prstGeom prst="rect">
            <a:avLst/>
          </a:prstGeom>
        </p:spPr>
      </p:pic>
    </p:spTree>
    <p:extLst>
      <p:ext uri="{BB962C8B-B14F-4D97-AF65-F5344CB8AC3E}">
        <p14:creationId xmlns:p14="http://schemas.microsoft.com/office/powerpoint/2010/main" val="1258331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eft Panel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51" y="576144"/>
            <a:ext cx="7110047" cy="760291"/>
          </a:xfrm>
          <a:prstGeom prst="rect">
            <a:avLst/>
          </a:prstGeom>
        </p:spPr>
        <p:txBody>
          <a:bodyPr lIns="71314" tIns="35658" rIns="71314" bIns="35658"/>
          <a:lstStyle>
            <a:lvl1pPr>
              <a:defRPr b="1" i="0" cap="all" baseline="0">
                <a:solidFill>
                  <a:srgbClr val="4ACAC6"/>
                </a:solidFill>
                <a:latin typeface="Myriad Pro" charset="0"/>
                <a:ea typeface="Myriad Pro" charset="0"/>
                <a:cs typeface="Myriad Pro" charset="0"/>
              </a:defRPr>
            </a:lvl1pPr>
          </a:lstStyle>
          <a:p>
            <a:r>
              <a:rPr lang="en-US"/>
              <a:t>CLICK TO EDIT TITLE STYLE</a:t>
            </a:r>
          </a:p>
        </p:txBody>
      </p:sp>
      <p:sp>
        <p:nvSpPr>
          <p:cNvPr id="8" name="Text Placeholder 2"/>
          <p:cNvSpPr>
            <a:spLocks noGrp="1"/>
          </p:cNvSpPr>
          <p:nvPr>
            <p:ph type="body" idx="1" hasCustomPrompt="1"/>
          </p:nvPr>
        </p:nvSpPr>
        <p:spPr>
          <a:xfrm>
            <a:off x="4443051" y="1336436"/>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9" name="Content Placeholder 3"/>
          <p:cNvSpPr>
            <a:spLocks noGrp="1"/>
          </p:cNvSpPr>
          <p:nvPr>
            <p:ph sz="half" idx="2" hasCustomPrompt="1"/>
          </p:nvPr>
        </p:nvSpPr>
        <p:spPr>
          <a:xfrm>
            <a:off x="4443051" y="2096726"/>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close up of a logo&#10;&#10;Description automatically generated">
            <a:extLst>
              <a:ext uri="{FF2B5EF4-FFF2-40B4-BE49-F238E27FC236}">
                <a16:creationId xmlns:a16="http://schemas.microsoft.com/office/drawing/2014/main" id="{4A321531-164F-4F4E-A226-9671367B7F6F}"/>
              </a:ext>
            </a:extLst>
          </p:cNvPr>
          <p:cNvPicPr>
            <a:picLocks noChangeAspect="1"/>
          </p:cNvPicPr>
          <p:nvPr/>
        </p:nvPicPr>
        <p:blipFill>
          <a:blip r:embed="rId3"/>
          <a:stretch>
            <a:fillRect/>
          </a:stretch>
        </p:blipFill>
        <p:spPr>
          <a:xfrm>
            <a:off x="95711" y="6155060"/>
            <a:ext cx="714520" cy="714520"/>
          </a:xfrm>
          <a:prstGeom prst="rect">
            <a:avLst/>
          </a:prstGeom>
        </p:spPr>
      </p:pic>
    </p:spTree>
    <p:extLst>
      <p:ext uri="{BB962C8B-B14F-4D97-AF65-F5344CB8AC3E}">
        <p14:creationId xmlns:p14="http://schemas.microsoft.com/office/powerpoint/2010/main" val="17238238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ft Panel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51" y="576144"/>
            <a:ext cx="7110047" cy="760291"/>
          </a:xfrm>
          <a:prstGeom prst="rect">
            <a:avLst/>
          </a:prstGeom>
        </p:spPr>
        <p:txBody>
          <a:bodyPr lIns="71314" tIns="35658" rIns="71314" bIns="35658"/>
          <a:lstStyle>
            <a:lvl1pPr>
              <a:defRPr b="1" i="0" cap="all" baseline="0">
                <a:solidFill>
                  <a:srgbClr val="A8CB4C"/>
                </a:solidFill>
                <a:latin typeface="Myriad Pro" charset="0"/>
                <a:ea typeface="Myriad Pro" charset="0"/>
                <a:cs typeface="Myriad Pro" charset="0"/>
              </a:defRPr>
            </a:lvl1pPr>
          </a:lstStyle>
          <a:p>
            <a:r>
              <a:rPr lang="en-US"/>
              <a:t>CLICK TO EDIT TITLE STYLE</a:t>
            </a:r>
          </a:p>
        </p:txBody>
      </p:sp>
      <p:sp>
        <p:nvSpPr>
          <p:cNvPr id="8" name="Text Placeholder 2"/>
          <p:cNvSpPr>
            <a:spLocks noGrp="1"/>
          </p:cNvSpPr>
          <p:nvPr>
            <p:ph type="body" idx="1" hasCustomPrompt="1"/>
          </p:nvPr>
        </p:nvSpPr>
        <p:spPr>
          <a:xfrm>
            <a:off x="4443051" y="1336436"/>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9" name="Content Placeholder 3"/>
          <p:cNvSpPr>
            <a:spLocks noGrp="1"/>
          </p:cNvSpPr>
          <p:nvPr>
            <p:ph sz="half" idx="2" hasCustomPrompt="1"/>
          </p:nvPr>
        </p:nvSpPr>
        <p:spPr>
          <a:xfrm>
            <a:off x="4443051" y="2096726"/>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close up of a logo&#10;&#10;Description automatically generated">
            <a:extLst>
              <a:ext uri="{FF2B5EF4-FFF2-40B4-BE49-F238E27FC236}">
                <a16:creationId xmlns:a16="http://schemas.microsoft.com/office/drawing/2014/main" id="{0DBAB5B2-9D83-6049-A158-BEF44DC422F3}"/>
              </a:ext>
            </a:extLst>
          </p:cNvPr>
          <p:cNvPicPr>
            <a:picLocks noChangeAspect="1"/>
          </p:cNvPicPr>
          <p:nvPr/>
        </p:nvPicPr>
        <p:blipFill>
          <a:blip r:embed="rId3"/>
          <a:stretch>
            <a:fillRect/>
          </a:stretch>
        </p:blipFill>
        <p:spPr>
          <a:xfrm>
            <a:off x="95711" y="6155060"/>
            <a:ext cx="714520" cy="714520"/>
          </a:xfrm>
          <a:prstGeom prst="rect">
            <a:avLst/>
          </a:prstGeom>
        </p:spPr>
      </p:pic>
    </p:spTree>
    <p:extLst>
      <p:ext uri="{BB962C8B-B14F-4D97-AF65-F5344CB8AC3E}">
        <p14:creationId xmlns:p14="http://schemas.microsoft.com/office/powerpoint/2010/main" val="28985387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ft Panel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51" y="576144"/>
            <a:ext cx="7110047" cy="760291"/>
          </a:xfrm>
          <a:prstGeom prst="rect">
            <a:avLst/>
          </a:prstGeom>
        </p:spPr>
        <p:txBody>
          <a:bodyPr lIns="71314" tIns="35658" rIns="71314" bIns="35658"/>
          <a:lstStyle>
            <a:lvl1pPr>
              <a:defRPr b="1" i="0" cap="all" baseline="0">
                <a:solidFill>
                  <a:srgbClr val="FF602E"/>
                </a:solidFill>
                <a:latin typeface="Myriad Pro" charset="0"/>
                <a:ea typeface="Myriad Pro" charset="0"/>
                <a:cs typeface="Myriad Pro" charset="0"/>
              </a:defRPr>
            </a:lvl1pPr>
          </a:lstStyle>
          <a:p>
            <a:r>
              <a:rPr lang="en-US"/>
              <a:t>CLICK TO EDIT TITLE STYLE</a:t>
            </a:r>
          </a:p>
        </p:txBody>
      </p:sp>
      <p:sp>
        <p:nvSpPr>
          <p:cNvPr id="6" name="Text Placeholder 2"/>
          <p:cNvSpPr>
            <a:spLocks noGrp="1"/>
          </p:cNvSpPr>
          <p:nvPr>
            <p:ph type="body" idx="1" hasCustomPrompt="1"/>
          </p:nvPr>
        </p:nvSpPr>
        <p:spPr>
          <a:xfrm>
            <a:off x="4443051" y="1336436"/>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7" name="Content Placeholder 3"/>
          <p:cNvSpPr>
            <a:spLocks noGrp="1"/>
          </p:cNvSpPr>
          <p:nvPr>
            <p:ph sz="half" idx="2" hasCustomPrompt="1"/>
          </p:nvPr>
        </p:nvSpPr>
        <p:spPr>
          <a:xfrm>
            <a:off x="4443051" y="2096726"/>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automatically generated">
            <a:extLst>
              <a:ext uri="{FF2B5EF4-FFF2-40B4-BE49-F238E27FC236}">
                <a16:creationId xmlns:a16="http://schemas.microsoft.com/office/drawing/2014/main" id="{620F9D17-C69F-514C-BDB5-B084CCD5B353}"/>
              </a:ext>
            </a:extLst>
          </p:cNvPr>
          <p:cNvPicPr>
            <a:picLocks noChangeAspect="1"/>
          </p:cNvPicPr>
          <p:nvPr/>
        </p:nvPicPr>
        <p:blipFill>
          <a:blip r:embed="rId3"/>
          <a:stretch>
            <a:fillRect/>
          </a:stretch>
        </p:blipFill>
        <p:spPr>
          <a:xfrm>
            <a:off x="95711" y="6155060"/>
            <a:ext cx="714520" cy="714520"/>
          </a:xfrm>
          <a:prstGeom prst="rect">
            <a:avLst/>
          </a:prstGeom>
        </p:spPr>
      </p:pic>
    </p:spTree>
    <p:extLst>
      <p:ext uri="{BB962C8B-B14F-4D97-AF65-F5344CB8AC3E}">
        <p14:creationId xmlns:p14="http://schemas.microsoft.com/office/powerpoint/2010/main" val="739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eft Panel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51" y="576144"/>
            <a:ext cx="7110047" cy="760291"/>
          </a:xfrm>
          <a:prstGeom prst="rect">
            <a:avLst/>
          </a:prstGeom>
        </p:spPr>
        <p:txBody>
          <a:bodyPr lIns="71314" tIns="35658" rIns="71314" bIns="35658"/>
          <a:lstStyle>
            <a:lvl1pPr>
              <a:defRPr b="1" i="0" cap="all" baseline="0">
                <a:solidFill>
                  <a:srgbClr val="008EBC"/>
                </a:solidFill>
                <a:latin typeface="Myriad Pro" charset="0"/>
                <a:ea typeface="Myriad Pro" charset="0"/>
                <a:cs typeface="Myriad Pro" charset="0"/>
              </a:defRPr>
            </a:lvl1pPr>
          </a:lstStyle>
          <a:p>
            <a:r>
              <a:rPr lang="en-US"/>
              <a:t>CLICK TO EDIT TITLE STYLE</a:t>
            </a:r>
          </a:p>
        </p:txBody>
      </p:sp>
      <p:sp>
        <p:nvSpPr>
          <p:cNvPr id="6" name="Text Placeholder 2"/>
          <p:cNvSpPr>
            <a:spLocks noGrp="1"/>
          </p:cNvSpPr>
          <p:nvPr>
            <p:ph type="body" idx="1" hasCustomPrompt="1"/>
          </p:nvPr>
        </p:nvSpPr>
        <p:spPr>
          <a:xfrm>
            <a:off x="4443051" y="1336436"/>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7" name="Content Placeholder 3"/>
          <p:cNvSpPr>
            <a:spLocks noGrp="1"/>
          </p:cNvSpPr>
          <p:nvPr>
            <p:ph sz="half" idx="2" hasCustomPrompt="1"/>
          </p:nvPr>
        </p:nvSpPr>
        <p:spPr>
          <a:xfrm>
            <a:off x="4443051" y="2096726"/>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automatically generated">
            <a:extLst>
              <a:ext uri="{FF2B5EF4-FFF2-40B4-BE49-F238E27FC236}">
                <a16:creationId xmlns:a16="http://schemas.microsoft.com/office/drawing/2014/main" id="{5C60C320-0CB1-2949-956B-C2A074F23803}"/>
              </a:ext>
            </a:extLst>
          </p:cNvPr>
          <p:cNvPicPr>
            <a:picLocks noChangeAspect="1"/>
          </p:cNvPicPr>
          <p:nvPr/>
        </p:nvPicPr>
        <p:blipFill>
          <a:blip r:embed="rId3"/>
          <a:stretch>
            <a:fillRect/>
          </a:stretch>
        </p:blipFill>
        <p:spPr>
          <a:xfrm>
            <a:off x="95711" y="6155060"/>
            <a:ext cx="714520" cy="714520"/>
          </a:xfrm>
          <a:prstGeom prst="rect">
            <a:avLst/>
          </a:prstGeom>
        </p:spPr>
      </p:pic>
    </p:spTree>
    <p:extLst>
      <p:ext uri="{BB962C8B-B14F-4D97-AF65-F5344CB8AC3E}">
        <p14:creationId xmlns:p14="http://schemas.microsoft.com/office/powerpoint/2010/main" val="3978554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ight Panel Dark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74437" y="540972"/>
            <a:ext cx="7110047" cy="760291"/>
          </a:xfrm>
          <a:prstGeom prst="rect">
            <a:avLst/>
          </a:prstGeom>
        </p:spPr>
        <p:txBody>
          <a:bodyPr lIns="71314" tIns="35658" rIns="71314" bIns="35658"/>
          <a:lstStyle>
            <a:lvl1pPr>
              <a:defRPr b="1" i="0" cap="all" baseline="0">
                <a:solidFill>
                  <a:srgbClr val="323266"/>
                </a:solidFill>
                <a:latin typeface="Myriad Pro" charset="0"/>
                <a:ea typeface="Myriad Pro" charset="0"/>
                <a:cs typeface="Myriad Pro" charset="0"/>
              </a:defRPr>
            </a:lvl1pPr>
          </a:lstStyle>
          <a:p>
            <a:r>
              <a:rPr lang="en-US"/>
              <a:t>CLICK TO EDIT TITLE STYLE</a:t>
            </a:r>
          </a:p>
        </p:txBody>
      </p:sp>
      <p:sp>
        <p:nvSpPr>
          <p:cNvPr id="5" name="Text Placeholder 2"/>
          <p:cNvSpPr>
            <a:spLocks noGrp="1"/>
          </p:cNvSpPr>
          <p:nvPr>
            <p:ph type="body" idx="1" hasCustomPrompt="1"/>
          </p:nvPr>
        </p:nvSpPr>
        <p:spPr>
          <a:xfrm>
            <a:off x="574437" y="1301265"/>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6" name="Content Placeholder 3"/>
          <p:cNvSpPr>
            <a:spLocks noGrp="1"/>
          </p:cNvSpPr>
          <p:nvPr>
            <p:ph sz="half" idx="2" hasCustomPrompt="1"/>
          </p:nvPr>
        </p:nvSpPr>
        <p:spPr>
          <a:xfrm>
            <a:off x="574437" y="2061560"/>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close up of a logo&#10;&#10;Description automatically generated">
            <a:extLst>
              <a:ext uri="{FF2B5EF4-FFF2-40B4-BE49-F238E27FC236}">
                <a16:creationId xmlns:a16="http://schemas.microsoft.com/office/drawing/2014/main" id="{D80FAAD3-B70F-C74D-8633-CBD80899BC06}"/>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3868820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5629697" y="2545298"/>
            <a:ext cx="6288039" cy="1815846"/>
          </a:xfrm>
          <a:prstGeom prst="rect">
            <a:avLst/>
          </a:prstGeom>
        </p:spPr>
        <p:txBody>
          <a:bodyPr/>
          <a:lstStyle>
            <a:lvl1pPr>
              <a:defRPr b="0" i="0">
                <a:solidFill>
                  <a:srgbClr val="92D050"/>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3" hasCustomPrompt="1"/>
          </p:nvPr>
        </p:nvSpPr>
        <p:spPr>
          <a:xfrm>
            <a:off x="5629698" y="4599242"/>
            <a:ext cx="6288039" cy="1815846"/>
          </a:xfrm>
          <a:prstGeom prst="rect">
            <a:avLst/>
          </a:prstGeom>
        </p:spPr>
        <p:txBody>
          <a:bodyPr/>
          <a:lstStyle>
            <a:lvl1pPr>
              <a:defRPr b="0" i="0">
                <a:solidFill>
                  <a:srgbClr val="0AB4E9"/>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ctrTitle" hasCustomPrompt="1"/>
          </p:nvPr>
        </p:nvSpPr>
        <p:spPr>
          <a:xfrm>
            <a:off x="398585" y="489317"/>
            <a:ext cx="4848664" cy="2387600"/>
          </a:xfrm>
          <a:prstGeom prst="rect">
            <a:avLst/>
          </a:prstGeom>
        </p:spPr>
        <p:txBody>
          <a:bodyPr anchor="b">
            <a:noAutofit/>
          </a:bodyPr>
          <a:lstStyle>
            <a:lvl1pPr algn="l">
              <a:defRPr sz="7200" b="1"/>
            </a:lvl1pPr>
          </a:lstStyle>
          <a:p>
            <a:r>
              <a:rPr lang="en-US" dirty="0"/>
              <a:t>THIS IS </a:t>
            </a:r>
            <a:br>
              <a:rPr lang="en-US" dirty="0"/>
            </a:br>
            <a:r>
              <a:rPr lang="en-US" dirty="0"/>
              <a:t>THE TITLE_</a:t>
            </a:r>
          </a:p>
        </p:txBody>
      </p:sp>
      <p:sp>
        <p:nvSpPr>
          <p:cNvPr id="6" name="Text Placeholder 4"/>
          <p:cNvSpPr>
            <a:spLocks noGrp="1"/>
          </p:cNvSpPr>
          <p:nvPr>
            <p:ph type="body" sz="quarter" idx="11" hasCustomPrompt="1"/>
          </p:nvPr>
        </p:nvSpPr>
        <p:spPr>
          <a:xfrm>
            <a:off x="5629698" y="491355"/>
            <a:ext cx="6288039" cy="1815846"/>
          </a:xfrm>
          <a:prstGeom prst="rect">
            <a:avLst/>
          </a:prstGeom>
        </p:spPr>
        <p:txBody>
          <a:bodyPr/>
          <a:lstStyle>
            <a:lvl1pPr>
              <a:defRPr b="0" i="0">
                <a:solidFill>
                  <a:srgbClr val="F6D51B"/>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78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Right Panel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7" y="540972"/>
            <a:ext cx="7110047" cy="760291"/>
          </a:xfrm>
          <a:prstGeom prst="rect">
            <a:avLst/>
          </a:prstGeom>
        </p:spPr>
        <p:txBody>
          <a:bodyPr lIns="71314" tIns="35658" rIns="71314" bIns="35658"/>
          <a:lstStyle>
            <a:lvl1pPr>
              <a:defRPr b="1" i="0" cap="all" baseline="0">
                <a:solidFill>
                  <a:srgbClr val="99CCFF"/>
                </a:solidFill>
                <a:latin typeface="Myriad Pro" charset="0"/>
                <a:ea typeface="Myriad Pro" charset="0"/>
                <a:cs typeface="Myriad Pro" charset="0"/>
              </a:defRPr>
            </a:lvl1pPr>
          </a:lstStyle>
          <a:p>
            <a:r>
              <a:rPr lang="en-US"/>
              <a:t>CLICK TO EDIT TITLE STYLE</a:t>
            </a:r>
          </a:p>
        </p:txBody>
      </p:sp>
      <p:sp>
        <p:nvSpPr>
          <p:cNvPr id="6" name="Text Placeholder 2"/>
          <p:cNvSpPr>
            <a:spLocks noGrp="1"/>
          </p:cNvSpPr>
          <p:nvPr>
            <p:ph type="body" idx="1" hasCustomPrompt="1"/>
          </p:nvPr>
        </p:nvSpPr>
        <p:spPr>
          <a:xfrm>
            <a:off x="574437" y="1301265"/>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7" name="Content Placeholder 3"/>
          <p:cNvSpPr>
            <a:spLocks noGrp="1"/>
          </p:cNvSpPr>
          <p:nvPr>
            <p:ph sz="half" idx="2" hasCustomPrompt="1"/>
          </p:nvPr>
        </p:nvSpPr>
        <p:spPr>
          <a:xfrm>
            <a:off x="574437" y="2061560"/>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automatically generated">
            <a:extLst>
              <a:ext uri="{FF2B5EF4-FFF2-40B4-BE49-F238E27FC236}">
                <a16:creationId xmlns:a16="http://schemas.microsoft.com/office/drawing/2014/main" id="{68709594-2668-E84E-B8FE-14A9551C080C}"/>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2758322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Right Panel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7" y="540972"/>
            <a:ext cx="7110047" cy="760291"/>
          </a:xfrm>
          <a:prstGeom prst="rect">
            <a:avLst/>
          </a:prstGeom>
        </p:spPr>
        <p:txBody>
          <a:bodyPr lIns="71314" tIns="35658" rIns="71314" bIns="35658"/>
          <a:lstStyle>
            <a:lvl1pPr>
              <a:defRPr b="1" i="0" cap="all" baseline="0">
                <a:solidFill>
                  <a:srgbClr val="4ACAC6"/>
                </a:solidFill>
                <a:latin typeface="Myriad Pro" charset="0"/>
                <a:ea typeface="Myriad Pro" charset="0"/>
                <a:cs typeface="Myriad Pro" charset="0"/>
              </a:defRPr>
            </a:lvl1pPr>
          </a:lstStyle>
          <a:p>
            <a:r>
              <a:rPr lang="en-US"/>
              <a:t>CLICK TO EDIT TITLE STYLE</a:t>
            </a:r>
          </a:p>
        </p:txBody>
      </p:sp>
      <p:sp>
        <p:nvSpPr>
          <p:cNvPr id="6" name="Text Placeholder 2"/>
          <p:cNvSpPr>
            <a:spLocks noGrp="1"/>
          </p:cNvSpPr>
          <p:nvPr>
            <p:ph type="body" idx="1" hasCustomPrompt="1"/>
          </p:nvPr>
        </p:nvSpPr>
        <p:spPr>
          <a:xfrm>
            <a:off x="574437" y="1301265"/>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7" name="Content Placeholder 3"/>
          <p:cNvSpPr>
            <a:spLocks noGrp="1"/>
          </p:cNvSpPr>
          <p:nvPr>
            <p:ph sz="half" idx="2" hasCustomPrompt="1"/>
          </p:nvPr>
        </p:nvSpPr>
        <p:spPr>
          <a:xfrm>
            <a:off x="574437" y="2061560"/>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automatically generated">
            <a:extLst>
              <a:ext uri="{FF2B5EF4-FFF2-40B4-BE49-F238E27FC236}">
                <a16:creationId xmlns:a16="http://schemas.microsoft.com/office/drawing/2014/main" id="{EC128C5A-4BFA-2C46-A98A-8FC13C98E74F}"/>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31138270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ight Panel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7" y="540972"/>
            <a:ext cx="7110047" cy="760291"/>
          </a:xfrm>
          <a:prstGeom prst="rect">
            <a:avLst/>
          </a:prstGeom>
        </p:spPr>
        <p:txBody>
          <a:bodyPr lIns="71314" tIns="35658" rIns="71314" bIns="35658"/>
          <a:lstStyle>
            <a:lvl1pPr>
              <a:defRPr b="1" i="0" cap="all" baseline="0">
                <a:solidFill>
                  <a:srgbClr val="A8CB4C"/>
                </a:solidFill>
                <a:latin typeface="Myriad Pro" charset="0"/>
                <a:ea typeface="Myriad Pro" charset="0"/>
                <a:cs typeface="Myriad Pro" charset="0"/>
              </a:defRPr>
            </a:lvl1pPr>
          </a:lstStyle>
          <a:p>
            <a:r>
              <a:rPr lang="en-US"/>
              <a:t>CLICK TO EDIT TITLE STYLE</a:t>
            </a:r>
          </a:p>
        </p:txBody>
      </p:sp>
      <p:sp>
        <p:nvSpPr>
          <p:cNvPr id="6" name="Text Placeholder 2"/>
          <p:cNvSpPr>
            <a:spLocks noGrp="1"/>
          </p:cNvSpPr>
          <p:nvPr>
            <p:ph type="body" idx="1" hasCustomPrompt="1"/>
          </p:nvPr>
        </p:nvSpPr>
        <p:spPr>
          <a:xfrm>
            <a:off x="574437" y="1301265"/>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7" name="Content Placeholder 3"/>
          <p:cNvSpPr>
            <a:spLocks noGrp="1"/>
          </p:cNvSpPr>
          <p:nvPr>
            <p:ph sz="half" idx="2" hasCustomPrompt="1"/>
          </p:nvPr>
        </p:nvSpPr>
        <p:spPr>
          <a:xfrm>
            <a:off x="574437" y="2061560"/>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automatically generated">
            <a:extLst>
              <a:ext uri="{FF2B5EF4-FFF2-40B4-BE49-F238E27FC236}">
                <a16:creationId xmlns:a16="http://schemas.microsoft.com/office/drawing/2014/main" id="{09508EEE-23D4-194F-8F99-1369413906E1}"/>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22469270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ight Panel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7" y="540972"/>
            <a:ext cx="7110047" cy="760291"/>
          </a:xfrm>
          <a:prstGeom prst="rect">
            <a:avLst/>
          </a:prstGeom>
        </p:spPr>
        <p:txBody>
          <a:bodyPr lIns="71314" tIns="35658" rIns="71314" bIns="35658"/>
          <a:lstStyle>
            <a:lvl1pPr>
              <a:defRPr b="1" i="0" cap="all" baseline="0">
                <a:solidFill>
                  <a:srgbClr val="FF602E"/>
                </a:solidFill>
                <a:latin typeface="Myriad Pro" charset="0"/>
                <a:ea typeface="Myriad Pro" charset="0"/>
                <a:cs typeface="Myriad Pro" charset="0"/>
              </a:defRPr>
            </a:lvl1pPr>
          </a:lstStyle>
          <a:p>
            <a:r>
              <a:rPr lang="en-US"/>
              <a:t>CLICK TO EDIT TITLE STYLE</a:t>
            </a:r>
          </a:p>
        </p:txBody>
      </p:sp>
      <p:sp>
        <p:nvSpPr>
          <p:cNvPr id="6" name="Text Placeholder 2"/>
          <p:cNvSpPr>
            <a:spLocks noGrp="1"/>
          </p:cNvSpPr>
          <p:nvPr>
            <p:ph type="body" idx="1" hasCustomPrompt="1"/>
          </p:nvPr>
        </p:nvSpPr>
        <p:spPr>
          <a:xfrm>
            <a:off x="574437" y="1301265"/>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7" name="Content Placeholder 3"/>
          <p:cNvSpPr>
            <a:spLocks noGrp="1"/>
          </p:cNvSpPr>
          <p:nvPr>
            <p:ph sz="half" idx="2" hasCustomPrompt="1"/>
          </p:nvPr>
        </p:nvSpPr>
        <p:spPr>
          <a:xfrm>
            <a:off x="574437" y="2061560"/>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automatically generated">
            <a:extLst>
              <a:ext uri="{FF2B5EF4-FFF2-40B4-BE49-F238E27FC236}">
                <a16:creationId xmlns:a16="http://schemas.microsoft.com/office/drawing/2014/main" id="{E7AEB781-D2CA-8F45-87EA-746E30E72BB7}"/>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3151856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Right Panel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4437" y="540972"/>
            <a:ext cx="7110047" cy="760291"/>
          </a:xfrm>
          <a:prstGeom prst="rect">
            <a:avLst/>
          </a:prstGeom>
        </p:spPr>
        <p:txBody>
          <a:bodyPr lIns="71314" tIns="35658" rIns="71314" bIns="35658"/>
          <a:lstStyle>
            <a:lvl1pPr>
              <a:defRPr b="1" i="0" cap="all" baseline="0">
                <a:solidFill>
                  <a:srgbClr val="008EBC"/>
                </a:solidFill>
                <a:latin typeface="Myriad Pro" charset="0"/>
                <a:ea typeface="Myriad Pro" charset="0"/>
                <a:cs typeface="Myriad Pro" charset="0"/>
              </a:defRPr>
            </a:lvl1pPr>
          </a:lstStyle>
          <a:p>
            <a:r>
              <a:rPr lang="en-US"/>
              <a:t>CLICK TO EDIT TITLE STYLE</a:t>
            </a:r>
          </a:p>
        </p:txBody>
      </p:sp>
      <p:sp>
        <p:nvSpPr>
          <p:cNvPr id="5" name="Text Placeholder 2"/>
          <p:cNvSpPr>
            <a:spLocks noGrp="1"/>
          </p:cNvSpPr>
          <p:nvPr>
            <p:ph type="body" idx="1" hasCustomPrompt="1"/>
          </p:nvPr>
        </p:nvSpPr>
        <p:spPr>
          <a:xfrm>
            <a:off x="574437" y="1301265"/>
            <a:ext cx="7110047" cy="428992"/>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SUBTITLE STYLE</a:t>
            </a:r>
          </a:p>
        </p:txBody>
      </p:sp>
      <p:sp>
        <p:nvSpPr>
          <p:cNvPr id="6" name="Content Placeholder 3"/>
          <p:cNvSpPr>
            <a:spLocks noGrp="1"/>
          </p:cNvSpPr>
          <p:nvPr>
            <p:ph sz="half" idx="2" hasCustomPrompt="1"/>
          </p:nvPr>
        </p:nvSpPr>
        <p:spPr>
          <a:xfrm>
            <a:off x="574437" y="2061560"/>
            <a:ext cx="7110047" cy="4216156"/>
          </a:xfrm>
          <a:prstGeom prst="rect">
            <a:avLst/>
          </a:prstGeom>
        </p:spPr>
        <p:txBody>
          <a:bodyPr lIns="71314" tIns="35658" rIns="71314" bIns="35658"/>
          <a:lstStyle>
            <a:lvl1pPr>
              <a:defRPr sz="2280" b="0" i="0">
                <a:latin typeface="Myriad Pro Light" charset="0"/>
                <a:ea typeface="Myriad Pro Light" charset="0"/>
                <a:cs typeface="Myriad Pro Light" charset="0"/>
              </a:defRPr>
            </a:lvl1pPr>
            <a:lvl2pPr>
              <a:defRPr sz="1920" b="0" i="0">
                <a:latin typeface="Myriad Pro Light" charset="0"/>
                <a:ea typeface="Myriad Pro Light" charset="0"/>
                <a:cs typeface="Myriad Pro Light" charset="0"/>
              </a:defRPr>
            </a:lvl2pPr>
            <a:lvl3pPr>
              <a:defRPr sz="1680" b="0" i="0">
                <a:latin typeface="Myriad Pro Light" charset="0"/>
                <a:ea typeface="Myriad Pro Light" charset="0"/>
                <a:cs typeface="Myriad Pro Light" charset="0"/>
              </a:defRPr>
            </a:lvl3pPr>
            <a:lvl4pPr>
              <a:defRPr sz="1440" b="0" i="0">
                <a:latin typeface="Myriad Pro Light" charset="0"/>
                <a:ea typeface="Myriad Pro Light" charset="0"/>
                <a:cs typeface="Myriad Pro Light" charset="0"/>
              </a:defRPr>
            </a:lvl4pPr>
            <a:lvl5pPr>
              <a:defRPr sz="1440"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close up of a logo&#10;&#10;Description automatically generated">
            <a:extLst>
              <a:ext uri="{FF2B5EF4-FFF2-40B4-BE49-F238E27FC236}">
                <a16:creationId xmlns:a16="http://schemas.microsoft.com/office/drawing/2014/main" id="{23FD6C80-33F5-8545-9D6E-48DAA0F51ADA}"/>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14149165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Right Half Dark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9289" y="350656"/>
            <a:ext cx="5157787" cy="1147152"/>
          </a:xfrm>
          <a:prstGeom prst="rect">
            <a:avLst/>
          </a:prstGeom>
        </p:spPr>
        <p:txBody>
          <a:bodyPr lIns="71314" tIns="35658" rIns="71314" bIns="35658"/>
          <a:lstStyle>
            <a:lvl1pPr>
              <a:defRPr sz="5640" b="1" i="0" cap="all" baseline="0">
                <a:solidFill>
                  <a:srgbClr val="323266"/>
                </a:solidFill>
                <a:latin typeface="Myriad Pro" charset="0"/>
                <a:ea typeface="Myriad Pro" charset="0"/>
                <a:cs typeface="Myriad Pro" charset="0"/>
              </a:defRPr>
            </a:lvl1pPr>
          </a:lstStyle>
          <a:p>
            <a:r>
              <a:rPr lang="en-US"/>
              <a:t>EITHER</a:t>
            </a:r>
          </a:p>
        </p:txBody>
      </p:sp>
      <p:sp>
        <p:nvSpPr>
          <p:cNvPr id="3" name="Text Placeholder 2"/>
          <p:cNvSpPr>
            <a:spLocks noGrp="1"/>
          </p:cNvSpPr>
          <p:nvPr>
            <p:ph type="body" idx="1" hasCustomPrompt="1"/>
          </p:nvPr>
        </p:nvSpPr>
        <p:spPr>
          <a:xfrm>
            <a:off x="469289" y="1486436"/>
            <a:ext cx="5157787" cy="552083"/>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4" name="Content Placeholder 3"/>
          <p:cNvSpPr>
            <a:spLocks noGrp="1"/>
          </p:cNvSpPr>
          <p:nvPr>
            <p:ph sz="half" idx="2" hasCustomPrompt="1"/>
          </p:nvPr>
        </p:nvSpPr>
        <p:spPr>
          <a:xfrm>
            <a:off x="469289" y="2310347"/>
            <a:ext cx="5157787" cy="3988859"/>
          </a:xfrm>
          <a:prstGeom prst="rect">
            <a:avLst/>
          </a:prstGeom>
        </p:spPr>
        <p:txBody>
          <a:bodyPr lIns="71314" tIns="35658" rIns="71314" bIns="35658"/>
          <a:lstStyle>
            <a:lvl1pPr>
              <a:defRPr sz="2280"/>
            </a:lvl1pPr>
            <a:lvl2pPr>
              <a:defRPr sz="1920"/>
            </a:lvl2pPr>
            <a:lvl3pPr>
              <a:defRPr sz="1680"/>
            </a:lvl3pPr>
            <a:lvl4pPr>
              <a:defRPr sz="1440"/>
            </a:lvl4pPr>
            <a:lvl5pPr>
              <a:defRPr sz="144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532933" y="1486436"/>
            <a:ext cx="5183188" cy="552083"/>
          </a:xfrm>
          <a:prstGeom prst="rect">
            <a:avLst/>
          </a:prstGeom>
        </p:spPr>
        <p:txBody>
          <a:bodyPr lIns="71314" tIns="35658" rIns="71314" bIns="35658" anchor="b"/>
          <a:lstStyle>
            <a:lvl1pPr marL="0" indent="0">
              <a:buNone/>
              <a:defRPr sz="2280" b="0" i="0"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6" name="Content Placeholder 5"/>
          <p:cNvSpPr>
            <a:spLocks noGrp="1"/>
          </p:cNvSpPr>
          <p:nvPr>
            <p:ph sz="quarter" idx="4" hasCustomPrompt="1"/>
          </p:nvPr>
        </p:nvSpPr>
        <p:spPr>
          <a:xfrm>
            <a:off x="6532933" y="2310347"/>
            <a:ext cx="5183188" cy="3988859"/>
          </a:xfrm>
          <a:prstGeom prst="rect">
            <a:avLst/>
          </a:prstGeom>
        </p:spPr>
        <p:txBody>
          <a:bodyPr lIns="71314" tIns="35658" rIns="71314" bIns="35658"/>
          <a:lstStyle>
            <a:lvl1pPr>
              <a:defRPr sz="2280">
                <a:solidFill>
                  <a:schemeClr val="bg1"/>
                </a:solidFill>
              </a:defRPr>
            </a:lvl1pPr>
            <a:lvl2pPr>
              <a:defRPr sz="1920">
                <a:solidFill>
                  <a:schemeClr val="bg1"/>
                </a:solidFill>
              </a:defRPr>
            </a:lvl2pPr>
            <a:lvl3pPr>
              <a:defRPr sz="1680">
                <a:solidFill>
                  <a:schemeClr val="bg1"/>
                </a:solidFill>
              </a:defRPr>
            </a:lvl3pPr>
            <a:lvl4pPr>
              <a:defRPr sz="1440">
                <a:solidFill>
                  <a:schemeClr val="bg1"/>
                </a:solidFill>
              </a:defRPr>
            </a:lvl4pPr>
            <a:lvl5pPr>
              <a:defRPr sz="1440">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p:cNvSpPr>
            <a:spLocks noGrp="1"/>
          </p:cNvSpPr>
          <p:nvPr>
            <p:ph type="body" sz="quarter" idx="10" hasCustomPrompt="1"/>
          </p:nvPr>
        </p:nvSpPr>
        <p:spPr>
          <a:xfrm>
            <a:off x="6532933" y="350656"/>
            <a:ext cx="5183188" cy="1147152"/>
          </a:xfrm>
          <a:prstGeom prst="rect">
            <a:avLst/>
          </a:prstGeom>
        </p:spPr>
        <p:txBody>
          <a:bodyPr lIns="71314" tIns="35658" rIns="71314" bIns="35658" anchor="t"/>
          <a:lstStyle>
            <a:lvl1pPr marL="0" indent="0" algn="l">
              <a:buNone/>
              <a:defRPr sz="5640" b="1" i="0"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OR</a:t>
            </a:r>
          </a:p>
        </p:txBody>
      </p:sp>
      <p:pic>
        <p:nvPicPr>
          <p:cNvPr id="9" name="Picture 8" descr="A close up of a logo&#10;&#10;Description automatically generated">
            <a:extLst>
              <a:ext uri="{FF2B5EF4-FFF2-40B4-BE49-F238E27FC236}">
                <a16:creationId xmlns:a16="http://schemas.microsoft.com/office/drawing/2014/main" id="{8BA6A0D1-09CA-C046-81C7-582EA3D048E3}"/>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504993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Right Half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9289" y="350656"/>
            <a:ext cx="5157787" cy="1147152"/>
          </a:xfrm>
          <a:prstGeom prst="rect">
            <a:avLst/>
          </a:prstGeom>
        </p:spPr>
        <p:txBody>
          <a:bodyPr lIns="71314" tIns="35658" rIns="71314" bIns="35658"/>
          <a:lstStyle>
            <a:lvl1pPr>
              <a:defRPr sz="5640" b="1" cap="all" baseline="0">
                <a:solidFill>
                  <a:srgbClr val="323266"/>
                </a:solidFill>
              </a:defRPr>
            </a:lvl1pPr>
          </a:lstStyle>
          <a:p>
            <a:r>
              <a:rPr lang="en-US"/>
              <a:t>EITHER</a:t>
            </a:r>
          </a:p>
        </p:txBody>
      </p:sp>
      <p:sp>
        <p:nvSpPr>
          <p:cNvPr id="15" name="Text Placeholder 4"/>
          <p:cNvSpPr>
            <a:spLocks noGrp="1"/>
          </p:cNvSpPr>
          <p:nvPr>
            <p:ph type="body" sz="quarter" idx="10" hasCustomPrompt="1"/>
          </p:nvPr>
        </p:nvSpPr>
        <p:spPr>
          <a:xfrm>
            <a:off x="6532933" y="350656"/>
            <a:ext cx="5183188" cy="1147152"/>
          </a:xfrm>
          <a:prstGeom prst="rect">
            <a:avLst/>
          </a:prstGeom>
        </p:spPr>
        <p:txBody>
          <a:bodyPr lIns="71314" tIns="35658" rIns="71314" bIns="35658" anchor="t"/>
          <a:lstStyle>
            <a:lvl1pPr marL="0" indent="0" algn="l">
              <a:buNone/>
              <a:defRPr sz="5640" b="1"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OR</a:t>
            </a:r>
          </a:p>
        </p:txBody>
      </p:sp>
      <p:sp>
        <p:nvSpPr>
          <p:cNvPr id="16" name="Text Placeholder 2"/>
          <p:cNvSpPr>
            <a:spLocks noGrp="1"/>
          </p:cNvSpPr>
          <p:nvPr>
            <p:ph type="body" idx="1" hasCustomPrompt="1"/>
          </p:nvPr>
        </p:nvSpPr>
        <p:spPr>
          <a:xfrm>
            <a:off x="469289" y="1486436"/>
            <a:ext cx="5157787" cy="552083"/>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17" name="Content Placeholder 3"/>
          <p:cNvSpPr>
            <a:spLocks noGrp="1"/>
          </p:cNvSpPr>
          <p:nvPr>
            <p:ph sz="half" idx="2" hasCustomPrompt="1"/>
          </p:nvPr>
        </p:nvSpPr>
        <p:spPr>
          <a:xfrm>
            <a:off x="469289" y="2310347"/>
            <a:ext cx="5157787" cy="3988859"/>
          </a:xfrm>
          <a:prstGeom prst="rect">
            <a:avLst/>
          </a:prstGeom>
        </p:spPr>
        <p:txBody>
          <a:bodyPr lIns="71314" tIns="35658" rIns="71314" bIns="35658"/>
          <a:lstStyle>
            <a:lvl1pPr>
              <a:defRPr sz="2280"/>
            </a:lvl1pPr>
            <a:lvl2pPr>
              <a:defRPr sz="1920"/>
            </a:lvl2pPr>
            <a:lvl3pPr>
              <a:defRPr sz="1680"/>
            </a:lvl3pPr>
            <a:lvl4pPr>
              <a:defRPr sz="1440"/>
            </a:lvl4pPr>
            <a:lvl5pPr>
              <a:defRPr sz="144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p:cNvSpPr>
            <a:spLocks noGrp="1"/>
          </p:cNvSpPr>
          <p:nvPr>
            <p:ph type="body" sz="quarter" idx="3" hasCustomPrompt="1"/>
          </p:nvPr>
        </p:nvSpPr>
        <p:spPr>
          <a:xfrm>
            <a:off x="6532933" y="1486436"/>
            <a:ext cx="5183188" cy="552083"/>
          </a:xfrm>
          <a:prstGeom prst="rect">
            <a:avLst/>
          </a:prstGeom>
        </p:spPr>
        <p:txBody>
          <a:bodyPr lIns="71314" tIns="35658" rIns="71314" bIns="35658" anchor="b"/>
          <a:lstStyle>
            <a:lvl1pPr marL="0" indent="0">
              <a:buNone/>
              <a:defRPr sz="2280" b="0" i="0"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19" name="Content Placeholder 5"/>
          <p:cNvSpPr>
            <a:spLocks noGrp="1"/>
          </p:cNvSpPr>
          <p:nvPr>
            <p:ph sz="quarter" idx="4" hasCustomPrompt="1"/>
          </p:nvPr>
        </p:nvSpPr>
        <p:spPr>
          <a:xfrm>
            <a:off x="6532933" y="2310347"/>
            <a:ext cx="5183188" cy="3988859"/>
          </a:xfrm>
          <a:prstGeom prst="rect">
            <a:avLst/>
          </a:prstGeom>
        </p:spPr>
        <p:txBody>
          <a:bodyPr lIns="71314" tIns="35658" rIns="71314" bIns="35658"/>
          <a:lstStyle>
            <a:lvl1pPr>
              <a:defRPr sz="2280">
                <a:solidFill>
                  <a:schemeClr val="bg1"/>
                </a:solidFill>
              </a:defRPr>
            </a:lvl1pPr>
            <a:lvl2pPr>
              <a:defRPr sz="1920">
                <a:solidFill>
                  <a:schemeClr val="bg1"/>
                </a:solidFill>
              </a:defRPr>
            </a:lvl2pPr>
            <a:lvl3pPr>
              <a:defRPr sz="1680">
                <a:solidFill>
                  <a:schemeClr val="bg1"/>
                </a:solidFill>
              </a:defRPr>
            </a:lvl3pPr>
            <a:lvl4pPr>
              <a:defRPr sz="1440">
                <a:solidFill>
                  <a:schemeClr val="bg1"/>
                </a:solidFill>
              </a:defRPr>
            </a:lvl4pPr>
            <a:lvl5pPr>
              <a:defRPr sz="1440">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close up of a logo&#10;&#10;Description automatically generated">
            <a:extLst>
              <a:ext uri="{FF2B5EF4-FFF2-40B4-BE49-F238E27FC236}">
                <a16:creationId xmlns:a16="http://schemas.microsoft.com/office/drawing/2014/main" id="{E5A1D24A-E53A-DA4D-9E47-B57F166F5B57}"/>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20252561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Right Half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9" y="350656"/>
            <a:ext cx="5157787" cy="1147152"/>
          </a:xfrm>
          <a:prstGeom prst="rect">
            <a:avLst/>
          </a:prstGeom>
        </p:spPr>
        <p:txBody>
          <a:bodyPr lIns="71314" tIns="35658" rIns="71314" bIns="35658"/>
          <a:lstStyle>
            <a:lvl1pPr>
              <a:defRPr sz="5640" b="1" cap="all" baseline="0">
                <a:solidFill>
                  <a:srgbClr val="4ACAC6"/>
                </a:solidFill>
              </a:defRPr>
            </a:lvl1pPr>
          </a:lstStyle>
          <a:p>
            <a:r>
              <a:rPr lang="en-US"/>
              <a:t>EITHER</a:t>
            </a:r>
          </a:p>
        </p:txBody>
      </p:sp>
      <p:sp>
        <p:nvSpPr>
          <p:cNvPr id="19" name="Text Placeholder 4"/>
          <p:cNvSpPr>
            <a:spLocks noGrp="1"/>
          </p:cNvSpPr>
          <p:nvPr>
            <p:ph type="body" sz="quarter" idx="10" hasCustomPrompt="1"/>
          </p:nvPr>
        </p:nvSpPr>
        <p:spPr>
          <a:xfrm>
            <a:off x="6532933" y="350656"/>
            <a:ext cx="5183188" cy="1147152"/>
          </a:xfrm>
          <a:prstGeom prst="rect">
            <a:avLst/>
          </a:prstGeom>
        </p:spPr>
        <p:txBody>
          <a:bodyPr lIns="71314" tIns="35658" rIns="71314" bIns="35658" anchor="t"/>
          <a:lstStyle>
            <a:lvl1pPr marL="0" indent="0" algn="l">
              <a:buNone/>
              <a:defRPr sz="5640" b="1"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OR</a:t>
            </a:r>
          </a:p>
        </p:txBody>
      </p:sp>
      <p:sp>
        <p:nvSpPr>
          <p:cNvPr id="20" name="Text Placeholder 2"/>
          <p:cNvSpPr>
            <a:spLocks noGrp="1"/>
          </p:cNvSpPr>
          <p:nvPr>
            <p:ph type="body" idx="1" hasCustomPrompt="1"/>
          </p:nvPr>
        </p:nvSpPr>
        <p:spPr>
          <a:xfrm>
            <a:off x="469289" y="1486436"/>
            <a:ext cx="5157787" cy="552083"/>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21" name="Content Placeholder 3"/>
          <p:cNvSpPr>
            <a:spLocks noGrp="1"/>
          </p:cNvSpPr>
          <p:nvPr>
            <p:ph sz="half" idx="2" hasCustomPrompt="1"/>
          </p:nvPr>
        </p:nvSpPr>
        <p:spPr>
          <a:xfrm>
            <a:off x="469289" y="2310347"/>
            <a:ext cx="5157787" cy="3988859"/>
          </a:xfrm>
          <a:prstGeom prst="rect">
            <a:avLst/>
          </a:prstGeom>
        </p:spPr>
        <p:txBody>
          <a:bodyPr lIns="71314" tIns="35658" rIns="71314" bIns="35658"/>
          <a:lstStyle>
            <a:lvl1pPr>
              <a:defRPr sz="2280"/>
            </a:lvl1pPr>
            <a:lvl2pPr>
              <a:defRPr sz="1920"/>
            </a:lvl2pPr>
            <a:lvl3pPr>
              <a:defRPr sz="1680"/>
            </a:lvl3pPr>
            <a:lvl4pPr>
              <a:defRPr sz="1440"/>
            </a:lvl4pPr>
            <a:lvl5pPr>
              <a:defRPr sz="144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p:cNvSpPr>
            <a:spLocks noGrp="1"/>
          </p:cNvSpPr>
          <p:nvPr>
            <p:ph type="body" sz="quarter" idx="3" hasCustomPrompt="1"/>
          </p:nvPr>
        </p:nvSpPr>
        <p:spPr>
          <a:xfrm>
            <a:off x="6532933" y="1486436"/>
            <a:ext cx="5183188" cy="552083"/>
          </a:xfrm>
          <a:prstGeom prst="rect">
            <a:avLst/>
          </a:prstGeom>
        </p:spPr>
        <p:txBody>
          <a:bodyPr lIns="71314" tIns="35658" rIns="71314" bIns="35658" anchor="b"/>
          <a:lstStyle>
            <a:lvl1pPr marL="0" indent="0">
              <a:buNone/>
              <a:defRPr sz="2280" b="0" i="0"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23" name="Content Placeholder 5"/>
          <p:cNvSpPr>
            <a:spLocks noGrp="1"/>
          </p:cNvSpPr>
          <p:nvPr>
            <p:ph sz="quarter" idx="4" hasCustomPrompt="1"/>
          </p:nvPr>
        </p:nvSpPr>
        <p:spPr>
          <a:xfrm>
            <a:off x="6532933" y="2310347"/>
            <a:ext cx="5183188" cy="3988859"/>
          </a:xfrm>
          <a:prstGeom prst="rect">
            <a:avLst/>
          </a:prstGeom>
        </p:spPr>
        <p:txBody>
          <a:bodyPr lIns="71314" tIns="35658" rIns="71314" bIns="35658"/>
          <a:lstStyle>
            <a:lvl1pPr>
              <a:defRPr sz="2280">
                <a:solidFill>
                  <a:schemeClr val="bg1"/>
                </a:solidFill>
              </a:defRPr>
            </a:lvl1pPr>
            <a:lvl2pPr>
              <a:defRPr sz="1920">
                <a:solidFill>
                  <a:schemeClr val="bg1"/>
                </a:solidFill>
              </a:defRPr>
            </a:lvl2pPr>
            <a:lvl3pPr>
              <a:defRPr sz="1680">
                <a:solidFill>
                  <a:schemeClr val="bg1"/>
                </a:solidFill>
              </a:defRPr>
            </a:lvl3pPr>
            <a:lvl4pPr>
              <a:defRPr sz="1440">
                <a:solidFill>
                  <a:schemeClr val="bg1"/>
                </a:solidFill>
              </a:defRPr>
            </a:lvl4pPr>
            <a:lvl5pPr>
              <a:defRPr sz="1440">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close up of a logo&#10;&#10;Description automatically generated">
            <a:extLst>
              <a:ext uri="{FF2B5EF4-FFF2-40B4-BE49-F238E27FC236}">
                <a16:creationId xmlns:a16="http://schemas.microsoft.com/office/drawing/2014/main" id="{95BFF005-12E9-CB41-8DF4-F6C70D59CA55}"/>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42486609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ight Half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9" y="350656"/>
            <a:ext cx="5157787" cy="1147152"/>
          </a:xfrm>
          <a:prstGeom prst="rect">
            <a:avLst/>
          </a:prstGeom>
        </p:spPr>
        <p:txBody>
          <a:bodyPr lIns="71314" tIns="35658" rIns="71314" bIns="35658"/>
          <a:lstStyle>
            <a:lvl1pPr>
              <a:defRPr sz="5640" b="1" cap="all" baseline="0">
                <a:solidFill>
                  <a:srgbClr val="A8CB4C"/>
                </a:solidFill>
              </a:defRPr>
            </a:lvl1pPr>
          </a:lstStyle>
          <a:p>
            <a:r>
              <a:rPr lang="en-US"/>
              <a:t>EITHER</a:t>
            </a:r>
          </a:p>
        </p:txBody>
      </p:sp>
      <p:sp>
        <p:nvSpPr>
          <p:cNvPr id="15" name="Text Placeholder 4"/>
          <p:cNvSpPr>
            <a:spLocks noGrp="1"/>
          </p:cNvSpPr>
          <p:nvPr>
            <p:ph type="body" sz="quarter" idx="10" hasCustomPrompt="1"/>
          </p:nvPr>
        </p:nvSpPr>
        <p:spPr>
          <a:xfrm>
            <a:off x="6532933" y="350656"/>
            <a:ext cx="5183188" cy="1147152"/>
          </a:xfrm>
          <a:prstGeom prst="rect">
            <a:avLst/>
          </a:prstGeom>
        </p:spPr>
        <p:txBody>
          <a:bodyPr lIns="71314" tIns="35658" rIns="71314" bIns="35658" anchor="t"/>
          <a:lstStyle>
            <a:lvl1pPr marL="0" indent="0" algn="l">
              <a:buNone/>
              <a:defRPr sz="5640" b="1"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OR</a:t>
            </a:r>
          </a:p>
        </p:txBody>
      </p:sp>
      <p:sp>
        <p:nvSpPr>
          <p:cNvPr id="16" name="Text Placeholder 2"/>
          <p:cNvSpPr>
            <a:spLocks noGrp="1"/>
          </p:cNvSpPr>
          <p:nvPr>
            <p:ph type="body" idx="1" hasCustomPrompt="1"/>
          </p:nvPr>
        </p:nvSpPr>
        <p:spPr>
          <a:xfrm>
            <a:off x="469289" y="1486436"/>
            <a:ext cx="5157787" cy="552083"/>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17" name="Content Placeholder 3"/>
          <p:cNvSpPr>
            <a:spLocks noGrp="1"/>
          </p:cNvSpPr>
          <p:nvPr>
            <p:ph sz="half" idx="2" hasCustomPrompt="1"/>
          </p:nvPr>
        </p:nvSpPr>
        <p:spPr>
          <a:xfrm>
            <a:off x="469289" y="2310347"/>
            <a:ext cx="5157787" cy="3988859"/>
          </a:xfrm>
          <a:prstGeom prst="rect">
            <a:avLst/>
          </a:prstGeom>
        </p:spPr>
        <p:txBody>
          <a:bodyPr lIns="71314" tIns="35658" rIns="71314" bIns="35658"/>
          <a:lstStyle>
            <a:lvl1pPr>
              <a:defRPr sz="2280"/>
            </a:lvl1pPr>
            <a:lvl2pPr>
              <a:defRPr sz="1920"/>
            </a:lvl2pPr>
            <a:lvl3pPr>
              <a:defRPr sz="1680"/>
            </a:lvl3pPr>
            <a:lvl4pPr>
              <a:defRPr sz="1440"/>
            </a:lvl4pPr>
            <a:lvl5pPr>
              <a:defRPr sz="144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p:cNvSpPr>
            <a:spLocks noGrp="1"/>
          </p:cNvSpPr>
          <p:nvPr>
            <p:ph type="body" sz="quarter" idx="3" hasCustomPrompt="1"/>
          </p:nvPr>
        </p:nvSpPr>
        <p:spPr>
          <a:xfrm>
            <a:off x="6532933" y="1486436"/>
            <a:ext cx="5183188" cy="552083"/>
          </a:xfrm>
          <a:prstGeom prst="rect">
            <a:avLst/>
          </a:prstGeom>
        </p:spPr>
        <p:txBody>
          <a:bodyPr lIns="71314" tIns="35658" rIns="71314" bIns="35658" anchor="b"/>
          <a:lstStyle>
            <a:lvl1pPr marL="0" indent="0">
              <a:buNone/>
              <a:defRPr sz="2280" b="0" i="0"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19" name="Content Placeholder 5"/>
          <p:cNvSpPr>
            <a:spLocks noGrp="1"/>
          </p:cNvSpPr>
          <p:nvPr>
            <p:ph sz="quarter" idx="4" hasCustomPrompt="1"/>
          </p:nvPr>
        </p:nvSpPr>
        <p:spPr>
          <a:xfrm>
            <a:off x="6532933" y="2310347"/>
            <a:ext cx="5183188" cy="3988859"/>
          </a:xfrm>
          <a:prstGeom prst="rect">
            <a:avLst/>
          </a:prstGeom>
        </p:spPr>
        <p:txBody>
          <a:bodyPr lIns="71314" tIns="35658" rIns="71314" bIns="35658"/>
          <a:lstStyle>
            <a:lvl1pPr>
              <a:defRPr sz="2280">
                <a:solidFill>
                  <a:schemeClr val="bg1"/>
                </a:solidFill>
              </a:defRPr>
            </a:lvl1pPr>
            <a:lvl2pPr>
              <a:defRPr sz="1920">
                <a:solidFill>
                  <a:schemeClr val="bg1"/>
                </a:solidFill>
              </a:defRPr>
            </a:lvl2pPr>
            <a:lvl3pPr>
              <a:defRPr sz="1680">
                <a:solidFill>
                  <a:schemeClr val="bg1"/>
                </a:solidFill>
              </a:defRPr>
            </a:lvl3pPr>
            <a:lvl4pPr>
              <a:defRPr sz="1440">
                <a:solidFill>
                  <a:schemeClr val="bg1"/>
                </a:solidFill>
              </a:defRPr>
            </a:lvl4pPr>
            <a:lvl5pPr>
              <a:defRPr sz="1440">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close up of a logo&#10;&#10;Description automatically generated">
            <a:extLst>
              <a:ext uri="{FF2B5EF4-FFF2-40B4-BE49-F238E27FC236}">
                <a16:creationId xmlns:a16="http://schemas.microsoft.com/office/drawing/2014/main" id="{930323E9-EF1D-D942-8F21-5BF0B638E5C2}"/>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4580469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ight Half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9" y="350656"/>
            <a:ext cx="5157787" cy="1147152"/>
          </a:xfrm>
          <a:prstGeom prst="rect">
            <a:avLst/>
          </a:prstGeom>
        </p:spPr>
        <p:txBody>
          <a:bodyPr lIns="71314" tIns="35658" rIns="71314" bIns="35658"/>
          <a:lstStyle>
            <a:lvl1pPr>
              <a:defRPr sz="5640" b="1" cap="all" baseline="0">
                <a:solidFill>
                  <a:srgbClr val="FF602E"/>
                </a:solidFill>
              </a:defRPr>
            </a:lvl1pPr>
          </a:lstStyle>
          <a:p>
            <a:r>
              <a:rPr lang="en-US"/>
              <a:t>EITHER</a:t>
            </a:r>
          </a:p>
        </p:txBody>
      </p:sp>
      <p:sp>
        <p:nvSpPr>
          <p:cNvPr id="13" name="Text Placeholder 4"/>
          <p:cNvSpPr>
            <a:spLocks noGrp="1"/>
          </p:cNvSpPr>
          <p:nvPr>
            <p:ph type="body" sz="quarter" idx="10" hasCustomPrompt="1"/>
          </p:nvPr>
        </p:nvSpPr>
        <p:spPr>
          <a:xfrm>
            <a:off x="6532933" y="350656"/>
            <a:ext cx="5183188" cy="1147152"/>
          </a:xfrm>
          <a:prstGeom prst="rect">
            <a:avLst/>
          </a:prstGeom>
        </p:spPr>
        <p:txBody>
          <a:bodyPr lIns="71314" tIns="35658" rIns="71314" bIns="35658" anchor="t"/>
          <a:lstStyle>
            <a:lvl1pPr marL="0" indent="0" algn="l">
              <a:buNone/>
              <a:defRPr sz="5640" b="1"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OR</a:t>
            </a:r>
          </a:p>
        </p:txBody>
      </p:sp>
      <p:sp>
        <p:nvSpPr>
          <p:cNvPr id="14" name="Text Placeholder 2"/>
          <p:cNvSpPr>
            <a:spLocks noGrp="1"/>
          </p:cNvSpPr>
          <p:nvPr>
            <p:ph type="body" idx="1" hasCustomPrompt="1"/>
          </p:nvPr>
        </p:nvSpPr>
        <p:spPr>
          <a:xfrm>
            <a:off x="469289" y="1486436"/>
            <a:ext cx="5157787" cy="552083"/>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15" name="Content Placeholder 3"/>
          <p:cNvSpPr>
            <a:spLocks noGrp="1"/>
          </p:cNvSpPr>
          <p:nvPr>
            <p:ph sz="half" idx="2" hasCustomPrompt="1"/>
          </p:nvPr>
        </p:nvSpPr>
        <p:spPr>
          <a:xfrm>
            <a:off x="469289" y="2310347"/>
            <a:ext cx="5157787" cy="3988859"/>
          </a:xfrm>
          <a:prstGeom prst="rect">
            <a:avLst/>
          </a:prstGeom>
        </p:spPr>
        <p:txBody>
          <a:bodyPr lIns="71314" tIns="35658" rIns="71314" bIns="35658"/>
          <a:lstStyle>
            <a:lvl1pPr>
              <a:defRPr sz="2280"/>
            </a:lvl1pPr>
            <a:lvl2pPr>
              <a:defRPr sz="1920"/>
            </a:lvl2pPr>
            <a:lvl3pPr>
              <a:defRPr sz="1680"/>
            </a:lvl3pPr>
            <a:lvl4pPr>
              <a:defRPr sz="1440"/>
            </a:lvl4pPr>
            <a:lvl5pPr>
              <a:defRPr sz="144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4"/>
          <p:cNvSpPr>
            <a:spLocks noGrp="1"/>
          </p:cNvSpPr>
          <p:nvPr>
            <p:ph type="body" sz="quarter" idx="3" hasCustomPrompt="1"/>
          </p:nvPr>
        </p:nvSpPr>
        <p:spPr>
          <a:xfrm>
            <a:off x="6532933" y="1486436"/>
            <a:ext cx="5183188" cy="552083"/>
          </a:xfrm>
          <a:prstGeom prst="rect">
            <a:avLst/>
          </a:prstGeom>
        </p:spPr>
        <p:txBody>
          <a:bodyPr lIns="71314" tIns="35658" rIns="71314" bIns="35658" anchor="b"/>
          <a:lstStyle>
            <a:lvl1pPr marL="0" indent="0">
              <a:buNone/>
              <a:defRPr sz="2280" b="0" i="0"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17" name="Content Placeholder 5"/>
          <p:cNvSpPr>
            <a:spLocks noGrp="1"/>
          </p:cNvSpPr>
          <p:nvPr>
            <p:ph sz="quarter" idx="4" hasCustomPrompt="1"/>
          </p:nvPr>
        </p:nvSpPr>
        <p:spPr>
          <a:xfrm>
            <a:off x="6532933" y="2310347"/>
            <a:ext cx="5183188" cy="3988859"/>
          </a:xfrm>
          <a:prstGeom prst="rect">
            <a:avLst/>
          </a:prstGeom>
        </p:spPr>
        <p:txBody>
          <a:bodyPr lIns="71314" tIns="35658" rIns="71314" bIns="35658"/>
          <a:lstStyle>
            <a:lvl1pPr>
              <a:defRPr sz="2280">
                <a:solidFill>
                  <a:schemeClr val="bg1"/>
                </a:solidFill>
              </a:defRPr>
            </a:lvl1pPr>
            <a:lvl2pPr>
              <a:defRPr sz="1920">
                <a:solidFill>
                  <a:schemeClr val="bg1"/>
                </a:solidFill>
              </a:defRPr>
            </a:lvl2pPr>
            <a:lvl3pPr>
              <a:defRPr sz="1680">
                <a:solidFill>
                  <a:schemeClr val="bg1"/>
                </a:solidFill>
              </a:defRPr>
            </a:lvl3pPr>
            <a:lvl4pPr>
              <a:defRPr sz="1440">
                <a:solidFill>
                  <a:schemeClr val="bg1"/>
                </a:solidFill>
              </a:defRPr>
            </a:lvl4pPr>
            <a:lvl5pPr>
              <a:defRPr sz="1440">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close up of a logo&#10;&#10;Description automatically generated">
            <a:extLst>
              <a:ext uri="{FF2B5EF4-FFF2-40B4-BE49-F238E27FC236}">
                <a16:creationId xmlns:a16="http://schemas.microsoft.com/office/drawing/2014/main" id="{E1DEB90D-622A-E84F-BDD1-CDDA29D93C54}"/>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639036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1376" y="668215"/>
            <a:ext cx="8017933" cy="1022473"/>
          </a:xfrm>
          <a:prstGeom prst="rect">
            <a:avLst/>
          </a:prstGeom>
        </p:spPr>
        <p:txBody>
          <a:bodyPr/>
          <a:lstStyle>
            <a:lvl1pPr>
              <a:defRPr b="1"/>
            </a:lvl1pPr>
          </a:lstStyle>
          <a:p>
            <a:r>
              <a:rPr lang="en-US" dirty="0"/>
              <a:t>CLICK TO EDIT TITLE STYLE</a:t>
            </a:r>
          </a:p>
        </p:txBody>
      </p:sp>
      <p:sp>
        <p:nvSpPr>
          <p:cNvPr id="3" name="Content Placeholder 2"/>
          <p:cNvSpPr>
            <a:spLocks noGrp="1"/>
          </p:cNvSpPr>
          <p:nvPr>
            <p:ph idx="1" hasCustomPrompt="1"/>
          </p:nvPr>
        </p:nvSpPr>
        <p:spPr>
          <a:xfrm>
            <a:off x="3441376" y="1825625"/>
            <a:ext cx="8017934" cy="4351338"/>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24501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Right Half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9" y="350656"/>
            <a:ext cx="5157787" cy="1147152"/>
          </a:xfrm>
          <a:prstGeom prst="rect">
            <a:avLst/>
          </a:prstGeom>
        </p:spPr>
        <p:txBody>
          <a:bodyPr lIns="71314" tIns="35658" rIns="71314" bIns="35658"/>
          <a:lstStyle>
            <a:lvl1pPr>
              <a:defRPr sz="5640" b="1" cap="all" baseline="0">
                <a:solidFill>
                  <a:srgbClr val="008EBC"/>
                </a:solidFill>
              </a:defRPr>
            </a:lvl1pPr>
          </a:lstStyle>
          <a:p>
            <a:r>
              <a:rPr lang="en-US"/>
              <a:t>EITHER</a:t>
            </a:r>
          </a:p>
        </p:txBody>
      </p:sp>
      <p:sp>
        <p:nvSpPr>
          <p:cNvPr id="13" name="Text Placeholder 4"/>
          <p:cNvSpPr>
            <a:spLocks noGrp="1"/>
          </p:cNvSpPr>
          <p:nvPr>
            <p:ph type="body" sz="quarter" idx="10" hasCustomPrompt="1"/>
          </p:nvPr>
        </p:nvSpPr>
        <p:spPr>
          <a:xfrm>
            <a:off x="6532933" y="350656"/>
            <a:ext cx="5183188" cy="1147152"/>
          </a:xfrm>
          <a:prstGeom prst="rect">
            <a:avLst/>
          </a:prstGeom>
        </p:spPr>
        <p:txBody>
          <a:bodyPr lIns="71314" tIns="35658" rIns="71314" bIns="35658" anchor="t"/>
          <a:lstStyle>
            <a:lvl1pPr marL="0" indent="0" algn="l">
              <a:buNone/>
              <a:defRPr sz="5640" b="1"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OR</a:t>
            </a:r>
          </a:p>
        </p:txBody>
      </p:sp>
      <p:sp>
        <p:nvSpPr>
          <p:cNvPr id="14" name="Text Placeholder 2"/>
          <p:cNvSpPr>
            <a:spLocks noGrp="1"/>
          </p:cNvSpPr>
          <p:nvPr>
            <p:ph type="body" idx="1" hasCustomPrompt="1"/>
          </p:nvPr>
        </p:nvSpPr>
        <p:spPr>
          <a:xfrm>
            <a:off x="469289" y="1486436"/>
            <a:ext cx="5157787" cy="552083"/>
          </a:xfrm>
          <a:prstGeom prst="rect">
            <a:avLst/>
          </a:prstGeom>
        </p:spPr>
        <p:txBody>
          <a:bodyPr lIns="71314" tIns="35658" rIns="71314" bIns="35658" anchor="b"/>
          <a:lstStyle>
            <a:lvl1pPr marL="0" indent="0">
              <a:buNone/>
              <a:defRPr sz="2280" b="0" i="0" cap="all" baseline="0">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15" name="Content Placeholder 3"/>
          <p:cNvSpPr>
            <a:spLocks noGrp="1"/>
          </p:cNvSpPr>
          <p:nvPr>
            <p:ph sz="half" idx="2" hasCustomPrompt="1"/>
          </p:nvPr>
        </p:nvSpPr>
        <p:spPr>
          <a:xfrm>
            <a:off x="469289" y="2310347"/>
            <a:ext cx="5157787" cy="3988859"/>
          </a:xfrm>
          <a:prstGeom prst="rect">
            <a:avLst/>
          </a:prstGeom>
        </p:spPr>
        <p:txBody>
          <a:bodyPr lIns="71314" tIns="35658" rIns="71314" bIns="35658"/>
          <a:lstStyle>
            <a:lvl1pPr>
              <a:defRPr sz="2280"/>
            </a:lvl1pPr>
            <a:lvl2pPr>
              <a:defRPr sz="1920"/>
            </a:lvl2pPr>
            <a:lvl3pPr>
              <a:defRPr sz="1680"/>
            </a:lvl3pPr>
            <a:lvl4pPr>
              <a:defRPr sz="1440"/>
            </a:lvl4pPr>
            <a:lvl5pPr>
              <a:defRPr sz="144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4"/>
          <p:cNvSpPr>
            <a:spLocks noGrp="1"/>
          </p:cNvSpPr>
          <p:nvPr>
            <p:ph type="body" sz="quarter" idx="3" hasCustomPrompt="1"/>
          </p:nvPr>
        </p:nvSpPr>
        <p:spPr>
          <a:xfrm>
            <a:off x="6532933" y="1486436"/>
            <a:ext cx="5183188" cy="552083"/>
          </a:xfrm>
          <a:prstGeom prst="rect">
            <a:avLst/>
          </a:prstGeom>
        </p:spPr>
        <p:txBody>
          <a:bodyPr lIns="71314" tIns="35658" rIns="71314" bIns="35658" anchor="b"/>
          <a:lstStyle>
            <a:lvl1pPr marL="0" indent="0">
              <a:buNone/>
              <a:defRPr sz="2280" b="0" i="0" cap="all" baseline="0">
                <a:solidFill>
                  <a:schemeClr val="bg1"/>
                </a:solidFill>
                <a:latin typeface="Myriad Pro" charset="0"/>
                <a:ea typeface="Myriad Pro" charset="0"/>
                <a:cs typeface="Myriad Pro" charset="0"/>
              </a:defRPr>
            </a:lvl1pPr>
            <a:lvl2pPr marL="427889" indent="0">
              <a:buNone/>
              <a:defRPr sz="1920" b="1"/>
            </a:lvl2pPr>
            <a:lvl3pPr marL="855774" indent="0">
              <a:buNone/>
              <a:defRPr sz="1680" b="1"/>
            </a:lvl3pPr>
            <a:lvl4pPr marL="1283663" indent="0">
              <a:buNone/>
              <a:defRPr sz="1440" b="1"/>
            </a:lvl4pPr>
            <a:lvl5pPr marL="1711552" indent="0">
              <a:buNone/>
              <a:defRPr sz="1440" b="1"/>
            </a:lvl5pPr>
            <a:lvl6pPr marL="2139440" indent="0">
              <a:buNone/>
              <a:defRPr sz="1440" b="1"/>
            </a:lvl6pPr>
            <a:lvl7pPr marL="2567327" indent="0">
              <a:buNone/>
              <a:defRPr sz="1440" b="1"/>
            </a:lvl7pPr>
            <a:lvl8pPr marL="2995214" indent="0">
              <a:buNone/>
              <a:defRPr sz="1440" b="1"/>
            </a:lvl8pPr>
            <a:lvl9pPr marL="3423103" indent="0">
              <a:buNone/>
              <a:defRPr sz="1440" b="1"/>
            </a:lvl9pPr>
          </a:lstStyle>
          <a:p>
            <a:pPr lvl="0"/>
            <a:r>
              <a:rPr lang="en-US"/>
              <a:t>Click to edit text styles</a:t>
            </a:r>
          </a:p>
        </p:txBody>
      </p:sp>
      <p:sp>
        <p:nvSpPr>
          <p:cNvPr id="17" name="Content Placeholder 5"/>
          <p:cNvSpPr>
            <a:spLocks noGrp="1"/>
          </p:cNvSpPr>
          <p:nvPr>
            <p:ph sz="quarter" idx="4" hasCustomPrompt="1"/>
          </p:nvPr>
        </p:nvSpPr>
        <p:spPr>
          <a:xfrm>
            <a:off x="6532933" y="2310347"/>
            <a:ext cx="5183188" cy="3988859"/>
          </a:xfrm>
          <a:prstGeom prst="rect">
            <a:avLst/>
          </a:prstGeom>
        </p:spPr>
        <p:txBody>
          <a:bodyPr lIns="71314" tIns="35658" rIns="71314" bIns="35658"/>
          <a:lstStyle>
            <a:lvl1pPr>
              <a:defRPr sz="2280">
                <a:solidFill>
                  <a:schemeClr val="bg1"/>
                </a:solidFill>
              </a:defRPr>
            </a:lvl1pPr>
            <a:lvl2pPr>
              <a:defRPr sz="1920">
                <a:solidFill>
                  <a:schemeClr val="bg1"/>
                </a:solidFill>
              </a:defRPr>
            </a:lvl2pPr>
            <a:lvl3pPr>
              <a:defRPr sz="1680">
                <a:solidFill>
                  <a:schemeClr val="bg1"/>
                </a:solidFill>
              </a:defRPr>
            </a:lvl3pPr>
            <a:lvl4pPr>
              <a:defRPr sz="1440">
                <a:solidFill>
                  <a:schemeClr val="bg1"/>
                </a:solidFill>
              </a:defRPr>
            </a:lvl4pPr>
            <a:lvl5pPr>
              <a:defRPr sz="1440">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close up of a logo&#10;&#10;Description automatically generated">
            <a:extLst>
              <a:ext uri="{FF2B5EF4-FFF2-40B4-BE49-F238E27FC236}">
                <a16:creationId xmlns:a16="http://schemas.microsoft.com/office/drawing/2014/main" id="{45F501B4-B557-174C-9791-D45CCFA3CC31}"/>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3162439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4 Dark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2" y="369282"/>
            <a:ext cx="3112477" cy="3182815"/>
          </a:xfrm>
          <a:prstGeom prst="rect">
            <a:avLst/>
          </a:prstGeom>
        </p:spPr>
        <p:txBody>
          <a:bodyPr lIns="71314" tIns="35658" rIns="71314" bIns="35658" anchor="ctr"/>
          <a:lstStyle>
            <a:lvl1pPr algn="ctr">
              <a:defRPr sz="7440" b="1" cap="all" baseline="0">
                <a:solidFill>
                  <a:srgbClr val="323266"/>
                </a:solidFill>
              </a:defRPr>
            </a:lvl1pPr>
          </a:lstStyle>
          <a:p>
            <a:r>
              <a:rPr lang="en-US"/>
              <a:t>BIG </a:t>
            </a:r>
            <a:br>
              <a:rPr lang="en-US"/>
            </a:br>
            <a:r>
              <a:rPr lang="en-US"/>
              <a:t>TITLE</a:t>
            </a:r>
          </a:p>
        </p:txBody>
      </p:sp>
      <p:sp>
        <p:nvSpPr>
          <p:cNvPr id="6" name="Picture Placeholder 5"/>
          <p:cNvSpPr>
            <a:spLocks noGrp="1"/>
          </p:cNvSpPr>
          <p:nvPr>
            <p:ph type="pic" sz="quarter" idx="11"/>
          </p:nvPr>
        </p:nvSpPr>
        <p:spPr>
          <a:xfrm>
            <a:off x="5187588" y="1196120"/>
            <a:ext cx="5856287" cy="4325938"/>
          </a:xfrm>
          <a:prstGeom prst="rect">
            <a:avLst/>
          </a:prstGeom>
        </p:spPr>
        <p:txBody>
          <a:bodyPr lIns="71314" tIns="35658" rIns="71314" bIns="35658"/>
          <a:lstStyle/>
          <a:p>
            <a:r>
              <a:rPr lang="en-US"/>
              <a:t>Click icon to add picture</a:t>
            </a:r>
          </a:p>
        </p:txBody>
      </p:sp>
      <p:sp>
        <p:nvSpPr>
          <p:cNvPr id="7" name="Text Placeholder 3"/>
          <p:cNvSpPr>
            <a:spLocks noGrp="1"/>
          </p:cNvSpPr>
          <p:nvPr>
            <p:ph type="body" sz="half" idx="2" hasCustomPrompt="1"/>
          </p:nvPr>
        </p:nvSpPr>
        <p:spPr>
          <a:xfrm>
            <a:off x="422032" y="3763108"/>
            <a:ext cx="3112477" cy="2743200"/>
          </a:xfrm>
          <a:prstGeom prst="rect">
            <a:avLst/>
          </a:prstGeom>
        </p:spPr>
        <p:txBody>
          <a:bodyPr lIns="71314" tIns="35658" rIns="71314" bIns="35658"/>
          <a:lstStyle>
            <a:lvl1pPr marL="0" indent="0" algn="ctr">
              <a:buNone/>
              <a:defRPr sz="2280" b="0" i="0">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lvl="0"/>
            <a:r>
              <a:rPr lang="en-US"/>
              <a:t>Click to edit text styles</a:t>
            </a:r>
          </a:p>
        </p:txBody>
      </p:sp>
      <p:pic>
        <p:nvPicPr>
          <p:cNvPr id="5" name="Picture 4" descr="A close up of a logo&#10;&#10;Description automatically generated">
            <a:extLst>
              <a:ext uri="{FF2B5EF4-FFF2-40B4-BE49-F238E27FC236}">
                <a16:creationId xmlns:a16="http://schemas.microsoft.com/office/drawing/2014/main" id="{CC2DF811-0A6B-9D4F-B6C7-EFC636AE0DA8}"/>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40559294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4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2" y="369282"/>
            <a:ext cx="3112477" cy="3182815"/>
          </a:xfrm>
          <a:prstGeom prst="rect">
            <a:avLst/>
          </a:prstGeom>
        </p:spPr>
        <p:txBody>
          <a:bodyPr lIns="71314" tIns="35658" rIns="71314" bIns="35658" anchor="ctr"/>
          <a:lstStyle>
            <a:lvl1pPr algn="ctr">
              <a:defRPr sz="7440" b="1" cap="all" baseline="0">
                <a:solidFill>
                  <a:srgbClr val="99CCFF"/>
                </a:solidFill>
              </a:defRPr>
            </a:lvl1pPr>
          </a:lstStyle>
          <a:p>
            <a:r>
              <a:rPr lang="en-US"/>
              <a:t>BIG </a:t>
            </a:r>
            <a:br>
              <a:rPr lang="en-US"/>
            </a:br>
            <a:r>
              <a:rPr lang="en-US"/>
              <a:t>TITLE</a:t>
            </a:r>
          </a:p>
        </p:txBody>
      </p:sp>
      <p:sp>
        <p:nvSpPr>
          <p:cNvPr id="5" name="Picture Placeholder 5"/>
          <p:cNvSpPr>
            <a:spLocks noGrp="1"/>
          </p:cNvSpPr>
          <p:nvPr>
            <p:ph type="pic" sz="quarter" idx="11"/>
          </p:nvPr>
        </p:nvSpPr>
        <p:spPr>
          <a:xfrm>
            <a:off x="5187588" y="1196120"/>
            <a:ext cx="5856287" cy="4325938"/>
          </a:xfrm>
          <a:prstGeom prst="rect">
            <a:avLst/>
          </a:prstGeom>
        </p:spPr>
        <p:txBody>
          <a:bodyPr lIns="71314" tIns="35658" rIns="71314" bIns="35658"/>
          <a:lstStyle/>
          <a:p>
            <a:r>
              <a:rPr lang="en-US"/>
              <a:t>Click icon to add picture</a:t>
            </a:r>
          </a:p>
        </p:txBody>
      </p:sp>
      <p:sp>
        <p:nvSpPr>
          <p:cNvPr id="8" name="Text Placeholder 3"/>
          <p:cNvSpPr>
            <a:spLocks noGrp="1"/>
          </p:cNvSpPr>
          <p:nvPr>
            <p:ph type="body" sz="half" idx="2" hasCustomPrompt="1"/>
          </p:nvPr>
        </p:nvSpPr>
        <p:spPr>
          <a:xfrm>
            <a:off x="422032" y="3763108"/>
            <a:ext cx="3112477" cy="2743200"/>
          </a:xfrm>
          <a:prstGeom prst="rect">
            <a:avLst/>
          </a:prstGeom>
        </p:spPr>
        <p:txBody>
          <a:bodyPr lIns="71314" tIns="35658" rIns="71314" bIns="35658"/>
          <a:lstStyle>
            <a:lvl1pPr marL="0" indent="0" algn="ctr">
              <a:buNone/>
              <a:defRPr sz="2280" b="0" i="0">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lvl="0"/>
            <a:r>
              <a:rPr lang="en-US"/>
              <a:t>Click to edit text styles</a:t>
            </a:r>
          </a:p>
        </p:txBody>
      </p:sp>
      <p:pic>
        <p:nvPicPr>
          <p:cNvPr id="6" name="Picture 5" descr="A close up of a logo&#10;&#10;Description automatically generated">
            <a:extLst>
              <a:ext uri="{FF2B5EF4-FFF2-40B4-BE49-F238E27FC236}">
                <a16:creationId xmlns:a16="http://schemas.microsoft.com/office/drawing/2014/main" id="{298D5E3C-FD53-A047-AEB8-FFDDE32CF933}"/>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42805225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4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2" y="369282"/>
            <a:ext cx="3112477" cy="3182815"/>
          </a:xfrm>
          <a:prstGeom prst="rect">
            <a:avLst/>
          </a:prstGeom>
        </p:spPr>
        <p:txBody>
          <a:bodyPr lIns="71314" tIns="35658" rIns="71314" bIns="35658" anchor="ctr"/>
          <a:lstStyle>
            <a:lvl1pPr algn="ctr">
              <a:defRPr sz="7440" b="1" cap="all" baseline="0">
                <a:solidFill>
                  <a:srgbClr val="4ACAC6"/>
                </a:solidFill>
              </a:defRPr>
            </a:lvl1pPr>
          </a:lstStyle>
          <a:p>
            <a:r>
              <a:rPr lang="en-US"/>
              <a:t>BIG </a:t>
            </a:r>
            <a:br>
              <a:rPr lang="en-US"/>
            </a:br>
            <a:r>
              <a:rPr lang="en-US"/>
              <a:t>TITLE</a:t>
            </a:r>
          </a:p>
        </p:txBody>
      </p:sp>
      <p:sp>
        <p:nvSpPr>
          <p:cNvPr id="5" name="Picture Placeholder 5"/>
          <p:cNvSpPr>
            <a:spLocks noGrp="1"/>
          </p:cNvSpPr>
          <p:nvPr>
            <p:ph type="pic" sz="quarter" idx="11"/>
          </p:nvPr>
        </p:nvSpPr>
        <p:spPr>
          <a:xfrm>
            <a:off x="5187588" y="1196120"/>
            <a:ext cx="5856287" cy="4325938"/>
          </a:xfrm>
          <a:prstGeom prst="rect">
            <a:avLst/>
          </a:prstGeom>
        </p:spPr>
        <p:txBody>
          <a:bodyPr lIns="71314" tIns="35658" rIns="71314" bIns="35658"/>
          <a:lstStyle/>
          <a:p>
            <a:r>
              <a:rPr lang="en-US"/>
              <a:t>Click icon to add picture</a:t>
            </a:r>
          </a:p>
        </p:txBody>
      </p:sp>
      <p:sp>
        <p:nvSpPr>
          <p:cNvPr id="8" name="Text Placeholder 3"/>
          <p:cNvSpPr>
            <a:spLocks noGrp="1"/>
          </p:cNvSpPr>
          <p:nvPr>
            <p:ph type="body" sz="half" idx="2" hasCustomPrompt="1"/>
          </p:nvPr>
        </p:nvSpPr>
        <p:spPr>
          <a:xfrm>
            <a:off x="422032" y="3763108"/>
            <a:ext cx="3112477" cy="2743200"/>
          </a:xfrm>
          <a:prstGeom prst="rect">
            <a:avLst/>
          </a:prstGeom>
        </p:spPr>
        <p:txBody>
          <a:bodyPr lIns="71314" tIns="35658" rIns="71314" bIns="35658"/>
          <a:lstStyle>
            <a:lvl1pPr marL="0" indent="0" algn="ctr">
              <a:buNone/>
              <a:defRPr sz="2280" b="0" i="0">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lvl="0"/>
            <a:r>
              <a:rPr lang="en-US"/>
              <a:t>Click to edit text styles</a:t>
            </a:r>
          </a:p>
        </p:txBody>
      </p:sp>
      <p:pic>
        <p:nvPicPr>
          <p:cNvPr id="6" name="Picture 5" descr="A close up of a logo&#10;&#10;Description automatically generated">
            <a:extLst>
              <a:ext uri="{FF2B5EF4-FFF2-40B4-BE49-F238E27FC236}">
                <a16:creationId xmlns:a16="http://schemas.microsoft.com/office/drawing/2014/main" id="{9A78E69A-58ED-634A-A4CD-73CB1F727179}"/>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37579651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4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2" y="369282"/>
            <a:ext cx="3112477" cy="3182815"/>
          </a:xfrm>
          <a:prstGeom prst="rect">
            <a:avLst/>
          </a:prstGeom>
        </p:spPr>
        <p:txBody>
          <a:bodyPr lIns="71314" tIns="35658" rIns="71314" bIns="35658" anchor="ctr"/>
          <a:lstStyle>
            <a:lvl1pPr algn="ctr">
              <a:defRPr sz="7440" b="1" cap="all" baseline="0">
                <a:solidFill>
                  <a:srgbClr val="A8CB4C"/>
                </a:solidFill>
              </a:defRPr>
            </a:lvl1pPr>
          </a:lstStyle>
          <a:p>
            <a:r>
              <a:rPr lang="en-US"/>
              <a:t>BIG </a:t>
            </a:r>
            <a:br>
              <a:rPr lang="en-US"/>
            </a:br>
            <a:r>
              <a:rPr lang="en-US"/>
              <a:t>TITLE</a:t>
            </a:r>
          </a:p>
        </p:txBody>
      </p:sp>
      <p:sp>
        <p:nvSpPr>
          <p:cNvPr id="5" name="Picture Placeholder 5"/>
          <p:cNvSpPr>
            <a:spLocks noGrp="1"/>
          </p:cNvSpPr>
          <p:nvPr>
            <p:ph type="pic" sz="quarter" idx="11"/>
          </p:nvPr>
        </p:nvSpPr>
        <p:spPr>
          <a:xfrm>
            <a:off x="5187588" y="1196120"/>
            <a:ext cx="5856287" cy="4325938"/>
          </a:xfrm>
          <a:prstGeom prst="rect">
            <a:avLst/>
          </a:prstGeom>
        </p:spPr>
        <p:txBody>
          <a:bodyPr lIns="71314" tIns="35658" rIns="71314" bIns="35658"/>
          <a:lstStyle/>
          <a:p>
            <a:r>
              <a:rPr lang="en-US"/>
              <a:t>Click icon to add picture</a:t>
            </a:r>
          </a:p>
        </p:txBody>
      </p:sp>
      <p:sp>
        <p:nvSpPr>
          <p:cNvPr id="8" name="Text Placeholder 3"/>
          <p:cNvSpPr>
            <a:spLocks noGrp="1"/>
          </p:cNvSpPr>
          <p:nvPr>
            <p:ph type="body" sz="half" idx="2" hasCustomPrompt="1"/>
          </p:nvPr>
        </p:nvSpPr>
        <p:spPr>
          <a:xfrm>
            <a:off x="422032" y="3763108"/>
            <a:ext cx="3112477" cy="2743200"/>
          </a:xfrm>
          <a:prstGeom prst="rect">
            <a:avLst/>
          </a:prstGeom>
        </p:spPr>
        <p:txBody>
          <a:bodyPr lIns="71314" tIns="35658" rIns="71314" bIns="35658"/>
          <a:lstStyle>
            <a:lvl1pPr marL="0" indent="0" algn="ctr">
              <a:buNone/>
              <a:defRPr sz="2280" b="0" i="0">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lvl="0"/>
            <a:r>
              <a:rPr lang="en-US"/>
              <a:t>Click to edit text styles</a:t>
            </a:r>
          </a:p>
        </p:txBody>
      </p:sp>
      <p:pic>
        <p:nvPicPr>
          <p:cNvPr id="6" name="Picture 5" descr="A close up of a logo&#10;&#10;Description automatically generated">
            <a:extLst>
              <a:ext uri="{FF2B5EF4-FFF2-40B4-BE49-F238E27FC236}">
                <a16:creationId xmlns:a16="http://schemas.microsoft.com/office/drawing/2014/main" id="{97671C6B-4BF2-7249-9DC3-989880ED59D6}"/>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5509527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4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2" y="369282"/>
            <a:ext cx="3112477" cy="3182815"/>
          </a:xfrm>
          <a:prstGeom prst="rect">
            <a:avLst/>
          </a:prstGeom>
        </p:spPr>
        <p:txBody>
          <a:bodyPr lIns="71314" tIns="35658" rIns="71314" bIns="35658" anchor="ctr"/>
          <a:lstStyle>
            <a:lvl1pPr algn="ctr">
              <a:defRPr sz="7440" b="1" cap="all" baseline="0">
                <a:solidFill>
                  <a:srgbClr val="FF602E"/>
                </a:solidFill>
              </a:defRPr>
            </a:lvl1pPr>
          </a:lstStyle>
          <a:p>
            <a:r>
              <a:rPr lang="en-US"/>
              <a:t>BIG </a:t>
            </a:r>
            <a:br>
              <a:rPr lang="en-US"/>
            </a:br>
            <a:r>
              <a:rPr lang="en-US"/>
              <a:t>TITLE</a:t>
            </a:r>
          </a:p>
        </p:txBody>
      </p:sp>
      <p:sp>
        <p:nvSpPr>
          <p:cNvPr id="5" name="Picture Placeholder 5"/>
          <p:cNvSpPr>
            <a:spLocks noGrp="1"/>
          </p:cNvSpPr>
          <p:nvPr>
            <p:ph type="pic" sz="quarter" idx="11"/>
          </p:nvPr>
        </p:nvSpPr>
        <p:spPr>
          <a:xfrm>
            <a:off x="5187588" y="1196120"/>
            <a:ext cx="5856287" cy="4325938"/>
          </a:xfrm>
          <a:prstGeom prst="rect">
            <a:avLst/>
          </a:prstGeom>
        </p:spPr>
        <p:txBody>
          <a:bodyPr lIns="71314" tIns="35658" rIns="71314" bIns="35658"/>
          <a:lstStyle/>
          <a:p>
            <a:r>
              <a:rPr lang="en-US"/>
              <a:t>Click icon to add picture</a:t>
            </a:r>
          </a:p>
        </p:txBody>
      </p:sp>
      <p:sp>
        <p:nvSpPr>
          <p:cNvPr id="8" name="Text Placeholder 3"/>
          <p:cNvSpPr>
            <a:spLocks noGrp="1"/>
          </p:cNvSpPr>
          <p:nvPr>
            <p:ph type="body" sz="half" idx="2" hasCustomPrompt="1"/>
          </p:nvPr>
        </p:nvSpPr>
        <p:spPr>
          <a:xfrm>
            <a:off x="422032" y="3763108"/>
            <a:ext cx="3112477" cy="2743200"/>
          </a:xfrm>
          <a:prstGeom prst="rect">
            <a:avLst/>
          </a:prstGeom>
        </p:spPr>
        <p:txBody>
          <a:bodyPr lIns="71314" tIns="35658" rIns="71314" bIns="35658"/>
          <a:lstStyle>
            <a:lvl1pPr marL="0" indent="0" algn="ctr">
              <a:buNone/>
              <a:defRPr sz="2280" b="0" i="0">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lvl="0"/>
            <a:r>
              <a:rPr lang="en-US"/>
              <a:t>Click to edit text styles</a:t>
            </a:r>
          </a:p>
        </p:txBody>
      </p:sp>
      <p:pic>
        <p:nvPicPr>
          <p:cNvPr id="6" name="Picture 5" descr="A close up of a logo&#10;&#10;Description automatically generated">
            <a:extLst>
              <a:ext uri="{FF2B5EF4-FFF2-40B4-BE49-F238E27FC236}">
                <a16:creationId xmlns:a16="http://schemas.microsoft.com/office/drawing/2014/main" id="{39B154DA-FDFC-634E-874A-2F2E214F2406}"/>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30660132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4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2" y="369282"/>
            <a:ext cx="3112477" cy="3182815"/>
          </a:xfrm>
          <a:prstGeom prst="rect">
            <a:avLst/>
          </a:prstGeom>
        </p:spPr>
        <p:txBody>
          <a:bodyPr lIns="71314" tIns="35658" rIns="71314" bIns="35658" anchor="ctr"/>
          <a:lstStyle>
            <a:lvl1pPr algn="ctr">
              <a:defRPr sz="7440" b="1" cap="all" baseline="0">
                <a:solidFill>
                  <a:srgbClr val="018EBC"/>
                </a:solidFill>
              </a:defRPr>
            </a:lvl1pPr>
          </a:lstStyle>
          <a:p>
            <a:r>
              <a:rPr lang="en-US"/>
              <a:t>BIG </a:t>
            </a:r>
            <a:br>
              <a:rPr lang="en-US"/>
            </a:br>
            <a:r>
              <a:rPr lang="en-US"/>
              <a:t>TITLE</a:t>
            </a:r>
          </a:p>
        </p:txBody>
      </p:sp>
      <p:sp>
        <p:nvSpPr>
          <p:cNvPr id="5" name="Picture Placeholder 5"/>
          <p:cNvSpPr>
            <a:spLocks noGrp="1"/>
          </p:cNvSpPr>
          <p:nvPr>
            <p:ph type="pic" sz="quarter" idx="11"/>
          </p:nvPr>
        </p:nvSpPr>
        <p:spPr>
          <a:xfrm>
            <a:off x="5187588" y="1196120"/>
            <a:ext cx="5856287" cy="4325938"/>
          </a:xfrm>
          <a:prstGeom prst="rect">
            <a:avLst/>
          </a:prstGeom>
        </p:spPr>
        <p:txBody>
          <a:bodyPr lIns="71314" tIns="35658" rIns="71314" bIns="35658"/>
          <a:lstStyle/>
          <a:p>
            <a:r>
              <a:rPr lang="en-US"/>
              <a:t>Click icon to add picture</a:t>
            </a:r>
          </a:p>
        </p:txBody>
      </p:sp>
      <p:sp>
        <p:nvSpPr>
          <p:cNvPr id="8" name="Text Placeholder 3"/>
          <p:cNvSpPr>
            <a:spLocks noGrp="1"/>
          </p:cNvSpPr>
          <p:nvPr>
            <p:ph type="body" sz="half" idx="2" hasCustomPrompt="1"/>
          </p:nvPr>
        </p:nvSpPr>
        <p:spPr>
          <a:xfrm>
            <a:off x="422032" y="3763108"/>
            <a:ext cx="3112477" cy="2743200"/>
          </a:xfrm>
          <a:prstGeom prst="rect">
            <a:avLst/>
          </a:prstGeom>
        </p:spPr>
        <p:txBody>
          <a:bodyPr lIns="71314" tIns="35658" rIns="71314" bIns="35658"/>
          <a:lstStyle>
            <a:lvl1pPr marL="0" indent="0" algn="ctr">
              <a:buNone/>
              <a:defRPr sz="2280" b="0" i="0">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lvl="0"/>
            <a:r>
              <a:rPr lang="en-US"/>
              <a:t>Click to edit text styles</a:t>
            </a:r>
          </a:p>
        </p:txBody>
      </p:sp>
      <p:pic>
        <p:nvPicPr>
          <p:cNvPr id="6" name="Picture 5" descr="A close up of a logo&#10;&#10;Description automatically generated">
            <a:extLst>
              <a:ext uri="{FF2B5EF4-FFF2-40B4-BE49-F238E27FC236}">
                <a16:creationId xmlns:a16="http://schemas.microsoft.com/office/drawing/2014/main" id="{2AF1C7BD-9794-E84E-9CF9-520AA37CA32F}"/>
              </a:ext>
            </a:extLst>
          </p:cNvPr>
          <p:cNvPicPr>
            <a:picLocks noChangeAspect="1"/>
          </p:cNvPicPr>
          <p:nvPr/>
        </p:nvPicPr>
        <p:blipFill>
          <a:blip r:embed="rId3"/>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38015518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Slide Image Dark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28600" y="228603"/>
            <a:ext cx="11734800" cy="666750"/>
          </a:xfrm>
          <a:prstGeom prst="rect">
            <a:avLst/>
          </a:prstGeom>
        </p:spPr>
        <p:txBody>
          <a:bodyPr lIns="71314" tIns="35658" rIns="71314" bIns="35658">
            <a:noAutofit/>
          </a:bodyPr>
          <a:lstStyle>
            <a:lvl1pPr algn="ctr">
              <a:defRPr sz="4080" b="1" i="0" cap="all" baseline="0">
                <a:solidFill>
                  <a:schemeClr val="accent1"/>
                </a:solidFill>
                <a:latin typeface="Myriad Pro Semibold" charset="0"/>
                <a:ea typeface="Myriad Pro Semibold" charset="0"/>
                <a:cs typeface="Myriad Pro Semibold" charset="0"/>
              </a:defRPr>
            </a:lvl1pPr>
          </a:lstStyle>
          <a:p>
            <a:r>
              <a:rPr lang="en-US"/>
              <a:t>IMAGE TITLE</a:t>
            </a:r>
          </a:p>
        </p:txBody>
      </p:sp>
    </p:spTree>
    <p:extLst>
      <p:ext uri="{BB962C8B-B14F-4D97-AF65-F5344CB8AC3E}">
        <p14:creationId xmlns:p14="http://schemas.microsoft.com/office/powerpoint/2010/main" val="3970488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ull Slide Image Ligh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28600" y="228603"/>
            <a:ext cx="11734800" cy="666750"/>
          </a:xfrm>
          <a:prstGeom prst="rect">
            <a:avLst/>
          </a:prstGeom>
        </p:spPr>
        <p:txBody>
          <a:bodyPr lIns="71314" tIns="35658" rIns="71314" bIns="35658">
            <a:noAutofit/>
          </a:bodyPr>
          <a:lstStyle>
            <a:lvl1pPr algn="ctr">
              <a:defRPr sz="4080" b="1" i="0" cap="all" baseline="0">
                <a:solidFill>
                  <a:schemeClr val="accent2"/>
                </a:solidFill>
                <a:latin typeface="Myriad Pro Semibold" charset="0"/>
                <a:ea typeface="Myriad Pro Semibold" charset="0"/>
                <a:cs typeface="Myriad Pro Semibold" charset="0"/>
              </a:defRPr>
            </a:lvl1pPr>
          </a:lstStyle>
          <a:p>
            <a:r>
              <a:rPr lang="en-US"/>
              <a:t>IMAGE TITLE</a:t>
            </a:r>
          </a:p>
        </p:txBody>
      </p:sp>
    </p:spTree>
    <p:extLst>
      <p:ext uri="{BB962C8B-B14F-4D97-AF65-F5344CB8AC3E}">
        <p14:creationId xmlns:p14="http://schemas.microsoft.com/office/powerpoint/2010/main" val="39202802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ull Slide Image T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19076" y="228603"/>
            <a:ext cx="11744325" cy="666750"/>
          </a:xfrm>
          <a:prstGeom prst="rect">
            <a:avLst/>
          </a:prstGeom>
        </p:spPr>
        <p:txBody>
          <a:bodyPr lIns="71314" tIns="35658" rIns="71314" bIns="35658">
            <a:noAutofit/>
          </a:bodyPr>
          <a:lstStyle>
            <a:lvl1pPr algn="ctr">
              <a:defRPr sz="4080" b="1" i="0" cap="all" baseline="0">
                <a:solidFill>
                  <a:schemeClr val="accent3"/>
                </a:solidFill>
                <a:latin typeface="Myriad Pro Semibold" charset="0"/>
                <a:ea typeface="Myriad Pro Semibold" charset="0"/>
                <a:cs typeface="Myriad Pro Semibold" charset="0"/>
              </a:defRPr>
            </a:lvl1pPr>
          </a:lstStyle>
          <a:p>
            <a:r>
              <a:rPr lang="en-US"/>
              <a:t>IMAGE TITLE</a:t>
            </a:r>
          </a:p>
        </p:txBody>
      </p:sp>
    </p:spTree>
    <p:extLst>
      <p:ext uri="{BB962C8B-B14F-4D97-AF65-F5344CB8AC3E}">
        <p14:creationId xmlns:p14="http://schemas.microsoft.com/office/powerpoint/2010/main" val="3141260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2516" y="711200"/>
            <a:ext cx="8833176" cy="938742"/>
          </a:xfrm>
          <a:prstGeom prst="rect">
            <a:avLst/>
          </a:prstGeom>
        </p:spPr>
        <p:txBody>
          <a:bodyPr anchor="b">
            <a:normAutofit/>
          </a:bodyPr>
          <a:lstStyle>
            <a:lvl1pPr>
              <a:defRPr sz="5400" b="1">
                <a:solidFill>
                  <a:schemeClr val="bg1"/>
                </a:solidFill>
              </a:defRPr>
            </a:lvl1pPr>
          </a:lstStyle>
          <a:p>
            <a:r>
              <a:rPr lang="en-US" dirty="0"/>
              <a:t>CLICK TO EDIT TITLE STYLE</a:t>
            </a:r>
          </a:p>
        </p:txBody>
      </p:sp>
      <p:sp>
        <p:nvSpPr>
          <p:cNvPr id="4" name="Content Placeholder 2"/>
          <p:cNvSpPr>
            <a:spLocks noGrp="1"/>
          </p:cNvSpPr>
          <p:nvPr>
            <p:ph idx="1" hasCustomPrompt="1"/>
          </p:nvPr>
        </p:nvSpPr>
        <p:spPr>
          <a:xfrm>
            <a:off x="662516" y="1843210"/>
            <a:ext cx="8833176" cy="4351338"/>
          </a:xfrm>
          <a:prstGeom prst="rect">
            <a:avLst/>
          </a:prstGeom>
        </p:spPr>
        <p:txBody>
          <a:bodyPr/>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50171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ull Slide Image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38125" y="228603"/>
            <a:ext cx="11725275" cy="666750"/>
          </a:xfrm>
          <a:prstGeom prst="rect">
            <a:avLst/>
          </a:prstGeom>
        </p:spPr>
        <p:txBody>
          <a:bodyPr lIns="71314" tIns="35658" rIns="71314" bIns="35658">
            <a:noAutofit/>
          </a:bodyPr>
          <a:lstStyle>
            <a:lvl1pPr algn="ctr">
              <a:defRPr sz="4080" b="1" i="0" cap="all" baseline="0">
                <a:solidFill>
                  <a:srgbClr val="A8CB4C"/>
                </a:solidFill>
                <a:latin typeface="Myriad Pro Semibold" charset="0"/>
                <a:ea typeface="Myriad Pro Semibold" charset="0"/>
                <a:cs typeface="Myriad Pro Semibold" charset="0"/>
              </a:defRPr>
            </a:lvl1pPr>
          </a:lstStyle>
          <a:p>
            <a:r>
              <a:rPr lang="en-US"/>
              <a:t>IMAGE TITLE</a:t>
            </a:r>
          </a:p>
        </p:txBody>
      </p:sp>
    </p:spTree>
    <p:extLst>
      <p:ext uri="{BB962C8B-B14F-4D97-AF65-F5344CB8AC3E}">
        <p14:creationId xmlns:p14="http://schemas.microsoft.com/office/powerpoint/2010/main" val="14583501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ull Slide Image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28601" y="228603"/>
            <a:ext cx="11725275" cy="666750"/>
          </a:xfrm>
          <a:prstGeom prst="rect">
            <a:avLst/>
          </a:prstGeom>
        </p:spPr>
        <p:txBody>
          <a:bodyPr lIns="71314" tIns="35658" rIns="71314" bIns="35658">
            <a:noAutofit/>
          </a:bodyPr>
          <a:lstStyle>
            <a:lvl1pPr algn="ctr">
              <a:defRPr sz="4080" b="1" i="0" cap="all" baseline="0">
                <a:solidFill>
                  <a:schemeClr val="accent5"/>
                </a:solidFill>
                <a:latin typeface="Myriad Pro Semibold" charset="0"/>
                <a:ea typeface="Myriad Pro Semibold" charset="0"/>
                <a:cs typeface="Myriad Pro Semibold" charset="0"/>
              </a:defRPr>
            </a:lvl1pPr>
          </a:lstStyle>
          <a:p>
            <a:r>
              <a:rPr lang="en-US"/>
              <a:t>IMAGE TITLE</a:t>
            </a:r>
          </a:p>
        </p:txBody>
      </p:sp>
    </p:spTree>
    <p:extLst>
      <p:ext uri="{BB962C8B-B14F-4D97-AF65-F5344CB8AC3E}">
        <p14:creationId xmlns:p14="http://schemas.microsoft.com/office/powerpoint/2010/main" val="41343218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ull Slide Imag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28601" y="228603"/>
            <a:ext cx="11725275" cy="666750"/>
          </a:xfrm>
          <a:prstGeom prst="rect">
            <a:avLst/>
          </a:prstGeom>
        </p:spPr>
        <p:txBody>
          <a:bodyPr lIns="71314" tIns="35658" rIns="71314" bIns="35658">
            <a:noAutofit/>
          </a:bodyPr>
          <a:lstStyle>
            <a:lvl1pPr algn="ctr">
              <a:defRPr sz="4080" b="1" i="0" cap="all" baseline="0">
                <a:solidFill>
                  <a:schemeClr val="accent6"/>
                </a:solidFill>
                <a:latin typeface="Myriad Pro Semibold" charset="0"/>
                <a:ea typeface="Myriad Pro Semibold" charset="0"/>
                <a:cs typeface="Myriad Pro Semibold" charset="0"/>
              </a:defRPr>
            </a:lvl1pPr>
          </a:lstStyle>
          <a:p>
            <a:r>
              <a:rPr lang="en-US"/>
              <a:t>IMAGE TITLE</a:t>
            </a:r>
          </a:p>
        </p:txBody>
      </p:sp>
    </p:spTree>
    <p:extLst>
      <p:ext uri="{BB962C8B-B14F-4D97-AF65-F5344CB8AC3E}">
        <p14:creationId xmlns:p14="http://schemas.microsoft.com/office/powerpoint/2010/main" val="80807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74640"/>
            <a:ext cx="10972800" cy="706091"/>
          </a:xfrm>
          <a:prstGeom prst="rect">
            <a:avLst/>
          </a:prstGeom>
          <a:noFill/>
          <a:ln>
            <a:noFill/>
          </a:ln>
        </p:spPr>
        <p:txBody>
          <a:bodyPr wrap="square" lIns="91425" tIns="91425" rIns="91425" bIns="91425" anchor="ctr" anchorCtr="0"/>
          <a:lstStyle>
            <a:lvl1pPr marL="0" marR="0" lvl="0" indent="0" algn="l" rtl="0">
              <a:spcBef>
                <a:spcPts val="0"/>
              </a:spcBef>
              <a:buClr>
                <a:srgbClr val="002850"/>
              </a:buClr>
              <a:buSzPct val="43750"/>
              <a:buFont typeface="Arial"/>
              <a:buNone/>
              <a:defRPr sz="3840" b="1" i="0" u="none" strike="noStrike" cap="none">
                <a:solidFill>
                  <a:srgbClr val="002850"/>
                </a:solidFill>
                <a:latin typeface="Calibri" panose="020F0502020204030204" pitchFamily="34" charset="0"/>
                <a:ea typeface="Calibri" panose="020F0502020204030204" pitchFamily="34" charset="0"/>
                <a:cs typeface="Calibri" panose="020F0502020204030204" pitchFamily="34" charset="0"/>
                <a:sym typeface="Arial"/>
              </a:defRPr>
            </a:lvl1pPr>
            <a:lvl2pPr lvl="1" indent="0">
              <a:spcBef>
                <a:spcPts val="0"/>
              </a:spcBef>
              <a:buSzPct val="77777"/>
              <a:buNone/>
              <a:defRPr sz="2160"/>
            </a:lvl2pPr>
            <a:lvl3pPr lvl="2" indent="0">
              <a:spcBef>
                <a:spcPts val="0"/>
              </a:spcBef>
              <a:buSzPct val="77777"/>
              <a:buNone/>
              <a:defRPr sz="2160"/>
            </a:lvl3pPr>
            <a:lvl4pPr lvl="3" indent="0">
              <a:spcBef>
                <a:spcPts val="0"/>
              </a:spcBef>
              <a:buSzPct val="77777"/>
              <a:buNone/>
              <a:defRPr sz="2160"/>
            </a:lvl4pPr>
            <a:lvl5pPr lvl="4" indent="0">
              <a:spcBef>
                <a:spcPts val="0"/>
              </a:spcBef>
              <a:buSzPct val="77777"/>
              <a:buNone/>
              <a:defRPr sz="2160"/>
            </a:lvl5pPr>
            <a:lvl6pPr lvl="5" indent="0">
              <a:spcBef>
                <a:spcPts val="0"/>
              </a:spcBef>
              <a:buSzPct val="77777"/>
              <a:buNone/>
              <a:defRPr sz="2160"/>
            </a:lvl6pPr>
            <a:lvl7pPr lvl="6" indent="0">
              <a:spcBef>
                <a:spcPts val="0"/>
              </a:spcBef>
              <a:buSzPct val="77777"/>
              <a:buNone/>
              <a:defRPr sz="2160"/>
            </a:lvl7pPr>
            <a:lvl8pPr lvl="7" indent="0">
              <a:spcBef>
                <a:spcPts val="0"/>
              </a:spcBef>
              <a:buSzPct val="77777"/>
              <a:buNone/>
              <a:defRPr sz="2160"/>
            </a:lvl8pPr>
            <a:lvl9pPr lvl="8" indent="0">
              <a:spcBef>
                <a:spcPts val="0"/>
              </a:spcBef>
              <a:buSzPct val="77777"/>
              <a:buNone/>
              <a:defRPr sz="2160"/>
            </a:lvl9pPr>
          </a:lstStyle>
          <a:p>
            <a:r>
              <a:rPr lang="en-US"/>
              <a:t>Click to edit Master title style</a:t>
            </a:r>
            <a:endParaRPr dirty="0"/>
          </a:p>
        </p:txBody>
      </p:sp>
      <p:sp>
        <p:nvSpPr>
          <p:cNvPr id="34" name="Shape 34"/>
          <p:cNvSpPr txBox="1">
            <a:spLocks noGrp="1"/>
          </p:cNvSpPr>
          <p:nvPr>
            <p:ph type="dt" idx="10"/>
          </p:nvPr>
        </p:nvSpPr>
        <p:spPr>
          <a:xfrm>
            <a:off x="609601" y="6356354"/>
            <a:ext cx="2844800" cy="365125"/>
          </a:xfrm>
          <a:prstGeom prst="rect">
            <a:avLst/>
          </a:prstGeom>
          <a:noFill/>
          <a:ln>
            <a:noFill/>
          </a:ln>
        </p:spPr>
        <p:txBody>
          <a:bodyPr wrap="square" lIns="91425" tIns="91425" rIns="91425" bIns="91425" anchor="t" anchorCtr="0"/>
          <a:lstStyle>
            <a:lvl1pPr marL="0" marR="0" lvl="0" indent="0" algn="l" rtl="0">
              <a:spcBef>
                <a:spcPts val="0"/>
              </a:spcBef>
              <a:buSzPct val="77777"/>
              <a:buNone/>
              <a:defRPr sz="2160">
                <a:solidFill>
                  <a:schemeClr val="dk1"/>
                </a:solidFill>
                <a:latin typeface="Calibri" panose="020F0502020204030204" pitchFamily="34" charset="0"/>
                <a:ea typeface="Calibri" panose="020F0502020204030204" pitchFamily="34" charset="0"/>
                <a:cs typeface="Calibri" panose="020F0502020204030204" pitchFamily="34" charset="0"/>
                <a:sym typeface="Calibri"/>
              </a:defRPr>
            </a:lvl1pPr>
            <a:lvl2pPr marL="548640" marR="0" lvl="1" indent="0" algn="l" rtl="0">
              <a:spcBef>
                <a:spcPts val="0"/>
              </a:spcBef>
              <a:buSzPct val="77777"/>
              <a:buNone/>
              <a:defRPr sz="2160" b="0" i="0" u="none" strike="noStrike" cap="none">
                <a:solidFill>
                  <a:schemeClr val="dk1"/>
                </a:solidFill>
                <a:latin typeface="Calibri"/>
                <a:ea typeface="Calibri"/>
                <a:cs typeface="Calibri"/>
                <a:sym typeface="Calibri"/>
              </a:defRPr>
            </a:lvl2pPr>
            <a:lvl3pPr marL="1097280" marR="0" lvl="2" indent="0" algn="l" rtl="0">
              <a:spcBef>
                <a:spcPts val="0"/>
              </a:spcBef>
              <a:buSzPct val="77777"/>
              <a:buNone/>
              <a:defRPr sz="2160" b="0" i="0" u="none" strike="noStrike" cap="none">
                <a:solidFill>
                  <a:schemeClr val="dk1"/>
                </a:solidFill>
                <a:latin typeface="Calibri"/>
                <a:ea typeface="Calibri"/>
                <a:cs typeface="Calibri"/>
                <a:sym typeface="Calibri"/>
              </a:defRPr>
            </a:lvl3pPr>
            <a:lvl4pPr marL="1645920" marR="0" lvl="3" indent="0" algn="l" rtl="0">
              <a:spcBef>
                <a:spcPts val="0"/>
              </a:spcBef>
              <a:buSzPct val="77777"/>
              <a:buNone/>
              <a:defRPr sz="2160" b="0" i="0" u="none" strike="noStrike" cap="none">
                <a:solidFill>
                  <a:schemeClr val="dk1"/>
                </a:solidFill>
                <a:latin typeface="Calibri"/>
                <a:ea typeface="Calibri"/>
                <a:cs typeface="Calibri"/>
                <a:sym typeface="Calibri"/>
              </a:defRPr>
            </a:lvl4pPr>
            <a:lvl5pPr marL="2194560" marR="0" lvl="4" indent="0" algn="l" rtl="0">
              <a:spcBef>
                <a:spcPts val="0"/>
              </a:spcBef>
              <a:buSzPct val="77777"/>
              <a:buNone/>
              <a:defRPr sz="2160" b="0" i="0" u="none" strike="noStrike" cap="none">
                <a:solidFill>
                  <a:schemeClr val="dk1"/>
                </a:solidFill>
                <a:latin typeface="Calibri"/>
                <a:ea typeface="Calibri"/>
                <a:cs typeface="Calibri"/>
                <a:sym typeface="Calibri"/>
              </a:defRPr>
            </a:lvl5pPr>
            <a:lvl6pPr marL="2743200" marR="0" lvl="5" indent="0" algn="l" rtl="0">
              <a:spcBef>
                <a:spcPts val="0"/>
              </a:spcBef>
              <a:buSzPct val="77777"/>
              <a:buNone/>
              <a:defRPr sz="2160" b="0" i="0" u="none" strike="noStrike" cap="none">
                <a:solidFill>
                  <a:schemeClr val="dk1"/>
                </a:solidFill>
                <a:latin typeface="Calibri"/>
                <a:ea typeface="Calibri"/>
                <a:cs typeface="Calibri"/>
                <a:sym typeface="Calibri"/>
              </a:defRPr>
            </a:lvl6pPr>
            <a:lvl7pPr marL="3291840" marR="0" lvl="6" indent="0" algn="l" rtl="0">
              <a:spcBef>
                <a:spcPts val="0"/>
              </a:spcBef>
              <a:buSzPct val="77777"/>
              <a:buNone/>
              <a:defRPr sz="2160" b="0" i="0" u="none" strike="noStrike" cap="none">
                <a:solidFill>
                  <a:schemeClr val="dk1"/>
                </a:solidFill>
                <a:latin typeface="Calibri"/>
                <a:ea typeface="Calibri"/>
                <a:cs typeface="Calibri"/>
                <a:sym typeface="Calibri"/>
              </a:defRPr>
            </a:lvl7pPr>
            <a:lvl8pPr marL="3840480" marR="0" lvl="7" indent="0" algn="l" rtl="0">
              <a:spcBef>
                <a:spcPts val="0"/>
              </a:spcBef>
              <a:buSzPct val="77777"/>
              <a:buNone/>
              <a:defRPr sz="2160" b="0" i="0" u="none" strike="noStrike" cap="none">
                <a:solidFill>
                  <a:schemeClr val="dk1"/>
                </a:solidFill>
                <a:latin typeface="Calibri"/>
                <a:ea typeface="Calibri"/>
                <a:cs typeface="Calibri"/>
                <a:sym typeface="Calibri"/>
              </a:defRPr>
            </a:lvl8pPr>
            <a:lvl9pPr marL="4389120" marR="0" lvl="8" indent="0" algn="l" rtl="0">
              <a:spcBef>
                <a:spcPts val="0"/>
              </a:spcBef>
              <a:buSzPct val="77777"/>
              <a:buNone/>
              <a:defRPr sz="2160" b="0" i="0" u="none" strike="noStrike" cap="none">
                <a:solidFill>
                  <a:schemeClr val="dk1"/>
                </a:solidFill>
                <a:latin typeface="Calibri"/>
                <a:ea typeface="Calibri"/>
                <a:cs typeface="Calibri"/>
                <a:sym typeface="Calibri"/>
              </a:defRPr>
            </a:lvl9pPr>
          </a:lstStyle>
          <a:p>
            <a:endParaRPr lang="en-ZA" dirty="0"/>
          </a:p>
        </p:txBody>
      </p:sp>
      <p:sp>
        <p:nvSpPr>
          <p:cNvPr id="35" name="Shape 35"/>
          <p:cNvSpPr txBox="1">
            <a:spLocks noGrp="1"/>
          </p:cNvSpPr>
          <p:nvPr>
            <p:ph type="ftr" idx="11"/>
          </p:nvPr>
        </p:nvSpPr>
        <p:spPr>
          <a:xfrm>
            <a:off x="4165601" y="6356354"/>
            <a:ext cx="3860800" cy="365125"/>
          </a:xfrm>
          <a:prstGeom prst="rect">
            <a:avLst/>
          </a:prstGeom>
          <a:noFill/>
          <a:ln>
            <a:noFill/>
          </a:ln>
        </p:spPr>
        <p:txBody>
          <a:bodyPr wrap="square" lIns="91425" tIns="91425" rIns="91425" bIns="91425" anchor="t" anchorCtr="0"/>
          <a:lstStyle>
            <a:lvl1pPr marL="0" marR="0" lvl="0" indent="0" algn="l" rtl="0">
              <a:spcBef>
                <a:spcPts val="0"/>
              </a:spcBef>
              <a:buSzPct val="77777"/>
              <a:buNone/>
              <a:defRPr sz="2160">
                <a:solidFill>
                  <a:schemeClr val="dk1"/>
                </a:solidFill>
                <a:latin typeface="Calibri" panose="020F0502020204030204" pitchFamily="34" charset="0"/>
                <a:ea typeface="Calibri" panose="020F0502020204030204" pitchFamily="34" charset="0"/>
                <a:cs typeface="Calibri" panose="020F0502020204030204" pitchFamily="34" charset="0"/>
                <a:sym typeface="Calibri"/>
              </a:defRPr>
            </a:lvl1pPr>
            <a:lvl2pPr marL="548640" marR="0" lvl="1" indent="0" algn="l" rtl="0">
              <a:spcBef>
                <a:spcPts val="0"/>
              </a:spcBef>
              <a:buSzPct val="77777"/>
              <a:buNone/>
              <a:defRPr sz="2160" b="0" i="0" u="none" strike="noStrike" cap="none">
                <a:solidFill>
                  <a:schemeClr val="dk1"/>
                </a:solidFill>
                <a:latin typeface="Calibri"/>
                <a:ea typeface="Calibri"/>
                <a:cs typeface="Calibri"/>
                <a:sym typeface="Calibri"/>
              </a:defRPr>
            </a:lvl2pPr>
            <a:lvl3pPr marL="1097280" marR="0" lvl="2" indent="0" algn="l" rtl="0">
              <a:spcBef>
                <a:spcPts val="0"/>
              </a:spcBef>
              <a:buSzPct val="77777"/>
              <a:buNone/>
              <a:defRPr sz="2160" b="0" i="0" u="none" strike="noStrike" cap="none">
                <a:solidFill>
                  <a:schemeClr val="dk1"/>
                </a:solidFill>
                <a:latin typeface="Calibri"/>
                <a:ea typeface="Calibri"/>
                <a:cs typeface="Calibri"/>
                <a:sym typeface="Calibri"/>
              </a:defRPr>
            </a:lvl3pPr>
            <a:lvl4pPr marL="1645920" marR="0" lvl="3" indent="0" algn="l" rtl="0">
              <a:spcBef>
                <a:spcPts val="0"/>
              </a:spcBef>
              <a:buSzPct val="77777"/>
              <a:buNone/>
              <a:defRPr sz="2160" b="0" i="0" u="none" strike="noStrike" cap="none">
                <a:solidFill>
                  <a:schemeClr val="dk1"/>
                </a:solidFill>
                <a:latin typeface="Calibri"/>
                <a:ea typeface="Calibri"/>
                <a:cs typeface="Calibri"/>
                <a:sym typeface="Calibri"/>
              </a:defRPr>
            </a:lvl4pPr>
            <a:lvl5pPr marL="2194560" marR="0" lvl="4" indent="0" algn="l" rtl="0">
              <a:spcBef>
                <a:spcPts val="0"/>
              </a:spcBef>
              <a:buSzPct val="77777"/>
              <a:buNone/>
              <a:defRPr sz="2160" b="0" i="0" u="none" strike="noStrike" cap="none">
                <a:solidFill>
                  <a:schemeClr val="dk1"/>
                </a:solidFill>
                <a:latin typeface="Calibri"/>
                <a:ea typeface="Calibri"/>
                <a:cs typeface="Calibri"/>
                <a:sym typeface="Calibri"/>
              </a:defRPr>
            </a:lvl5pPr>
            <a:lvl6pPr marL="2743200" marR="0" lvl="5" indent="0" algn="l" rtl="0">
              <a:spcBef>
                <a:spcPts val="0"/>
              </a:spcBef>
              <a:buSzPct val="77777"/>
              <a:buNone/>
              <a:defRPr sz="2160" b="0" i="0" u="none" strike="noStrike" cap="none">
                <a:solidFill>
                  <a:schemeClr val="dk1"/>
                </a:solidFill>
                <a:latin typeface="Calibri"/>
                <a:ea typeface="Calibri"/>
                <a:cs typeface="Calibri"/>
                <a:sym typeface="Calibri"/>
              </a:defRPr>
            </a:lvl6pPr>
            <a:lvl7pPr marL="3291840" marR="0" lvl="6" indent="0" algn="l" rtl="0">
              <a:spcBef>
                <a:spcPts val="0"/>
              </a:spcBef>
              <a:buSzPct val="77777"/>
              <a:buNone/>
              <a:defRPr sz="2160" b="0" i="0" u="none" strike="noStrike" cap="none">
                <a:solidFill>
                  <a:schemeClr val="dk1"/>
                </a:solidFill>
                <a:latin typeface="Calibri"/>
                <a:ea typeface="Calibri"/>
                <a:cs typeface="Calibri"/>
                <a:sym typeface="Calibri"/>
              </a:defRPr>
            </a:lvl7pPr>
            <a:lvl8pPr marL="3840480" marR="0" lvl="7" indent="0" algn="l" rtl="0">
              <a:spcBef>
                <a:spcPts val="0"/>
              </a:spcBef>
              <a:buSzPct val="77777"/>
              <a:buNone/>
              <a:defRPr sz="2160" b="0" i="0" u="none" strike="noStrike" cap="none">
                <a:solidFill>
                  <a:schemeClr val="dk1"/>
                </a:solidFill>
                <a:latin typeface="Calibri"/>
                <a:ea typeface="Calibri"/>
                <a:cs typeface="Calibri"/>
                <a:sym typeface="Calibri"/>
              </a:defRPr>
            </a:lvl8pPr>
            <a:lvl9pPr marL="4389120" marR="0" lvl="8" indent="0" algn="l" rtl="0">
              <a:spcBef>
                <a:spcPts val="0"/>
              </a:spcBef>
              <a:buSzPct val="77777"/>
              <a:buNone/>
              <a:defRPr sz="2160" b="0" i="0" u="none" strike="noStrike" cap="none">
                <a:solidFill>
                  <a:schemeClr val="dk1"/>
                </a:solidFill>
                <a:latin typeface="Calibri"/>
                <a:ea typeface="Calibri"/>
                <a:cs typeface="Calibri"/>
                <a:sym typeface="Calibri"/>
              </a:defRPr>
            </a:lvl9pPr>
          </a:lstStyle>
          <a:p>
            <a:endParaRPr lang="en-ZA" dirty="0"/>
          </a:p>
        </p:txBody>
      </p:sp>
      <p:sp>
        <p:nvSpPr>
          <p:cNvPr id="36" name="Shape 36"/>
          <p:cNvSpPr txBox="1">
            <a:spLocks noGrp="1"/>
          </p:cNvSpPr>
          <p:nvPr>
            <p:ph type="sldNum" idx="12"/>
          </p:nvPr>
        </p:nvSpPr>
        <p:spPr>
          <a:xfrm>
            <a:off x="8737600" y="6356354"/>
            <a:ext cx="2844800" cy="365125"/>
          </a:xfrm>
          <a:prstGeom prst="rect">
            <a:avLst/>
          </a:prstGeom>
          <a:noFill/>
          <a:ln>
            <a:noFill/>
          </a:ln>
        </p:spPr>
        <p:txBody>
          <a:bodyPr wrap="square" lIns="91425" tIns="45700" rIns="91425" bIns="45700" anchor="t" anchorCtr="0">
            <a:noAutofit/>
          </a:bodyPr>
          <a:lstStyle>
            <a:lvl1pPr>
              <a:defRPr>
                <a:latin typeface="Calibri" panose="020F0502020204030204" pitchFamily="34" charset="0"/>
                <a:cs typeface="Calibri" panose="020F0502020204030204" pitchFamily="34" charset="0"/>
              </a:defRPr>
            </a:lvl1pPr>
          </a:lstStyle>
          <a:p>
            <a:fld id="{00000000-1234-1234-1234-123412341234}" type="slidenum">
              <a:rPr lang="en-ZA" smtClean="0"/>
              <a:pPr/>
              <a:t>‹#›</a:t>
            </a:fld>
            <a:endParaRPr lang="en-ZA" dirty="0"/>
          </a:p>
        </p:txBody>
      </p:sp>
    </p:spTree>
    <p:extLst>
      <p:ext uri="{BB962C8B-B14F-4D97-AF65-F5344CB8AC3E}">
        <p14:creationId xmlns:p14="http://schemas.microsoft.com/office/powerpoint/2010/main" val="20220109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Left Panel Dark Blue">
  <p:cSld name="1_Left Panel Dark Blue">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7"/>
          <p:cNvSpPr txBox="1">
            <a:spLocks noGrp="1"/>
          </p:cNvSpPr>
          <p:nvPr>
            <p:ph type="title"/>
          </p:nvPr>
        </p:nvSpPr>
        <p:spPr>
          <a:xfrm>
            <a:off x="4443051" y="576144"/>
            <a:ext cx="7110047" cy="760291"/>
          </a:xfrm>
          <a:prstGeom prst="rect">
            <a:avLst/>
          </a:prstGeom>
          <a:noFill/>
          <a:ln>
            <a:noFill/>
          </a:ln>
        </p:spPr>
        <p:txBody>
          <a:bodyPr spcFirstLastPara="1" wrap="square" lIns="71300" tIns="35650" rIns="71300" bIns="35650" anchor="t" anchorCtr="0">
            <a:noAutofit/>
          </a:bodyPr>
          <a:lstStyle>
            <a:lvl1pPr marR="0" lvl="0" algn="l" rtl="0">
              <a:lnSpc>
                <a:spcPct val="90000"/>
              </a:lnSpc>
              <a:spcBef>
                <a:spcPts val="0"/>
              </a:spcBef>
              <a:spcAft>
                <a:spcPts val="0"/>
              </a:spcAft>
              <a:buClr>
                <a:srgbClr val="323266"/>
              </a:buClr>
              <a:buSzPts val="3400"/>
              <a:buFont typeface="Open Sans"/>
              <a:buNone/>
              <a:defRPr sz="4080" b="1" i="0" u="none" strike="noStrike" cap="none">
                <a:solidFill>
                  <a:srgbClr val="323266"/>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187" name="Google Shape;187;p37"/>
          <p:cNvSpPr txBox="1">
            <a:spLocks noGrp="1"/>
          </p:cNvSpPr>
          <p:nvPr>
            <p:ph type="body" idx="1"/>
          </p:nvPr>
        </p:nvSpPr>
        <p:spPr>
          <a:xfrm>
            <a:off x="4443051" y="1336436"/>
            <a:ext cx="7110047" cy="428992"/>
          </a:xfrm>
          <a:prstGeom prst="rect">
            <a:avLst/>
          </a:prstGeom>
          <a:noFill/>
          <a:ln>
            <a:noFill/>
          </a:ln>
        </p:spPr>
        <p:txBody>
          <a:bodyPr spcFirstLastPara="1" wrap="square" lIns="71300" tIns="35650" rIns="71300" bIns="35650" anchor="b" anchorCtr="0">
            <a:noAutofit/>
          </a:bodyPr>
          <a:lstStyle>
            <a:lvl1pPr marL="548640" marR="0" lvl="0" indent="-274320" algn="l" rtl="0">
              <a:lnSpc>
                <a:spcPct val="90000"/>
              </a:lnSpc>
              <a:spcBef>
                <a:spcPts val="936"/>
              </a:spcBef>
              <a:spcAft>
                <a:spcPts val="0"/>
              </a:spcAft>
              <a:buClr>
                <a:schemeClr val="dk1"/>
              </a:buClr>
              <a:buSzPts val="1900"/>
              <a:buFont typeface="Arial"/>
              <a:buNone/>
              <a:defRPr sz="2280" b="0" i="0" u="none" strike="noStrike" cap="none">
                <a:solidFill>
                  <a:schemeClr val="dk1"/>
                </a:solidFill>
                <a:latin typeface="Open Sans"/>
                <a:ea typeface="Open Sans"/>
                <a:cs typeface="Open Sans"/>
                <a:sym typeface="Open Sans"/>
              </a:defRPr>
            </a:lvl1pPr>
            <a:lvl2pPr marL="1097280" marR="0" lvl="1" indent="-274320" algn="l" rtl="0">
              <a:lnSpc>
                <a:spcPct val="90000"/>
              </a:lnSpc>
              <a:spcBef>
                <a:spcPts val="468"/>
              </a:spcBef>
              <a:spcAft>
                <a:spcPts val="0"/>
              </a:spcAft>
              <a:buClr>
                <a:schemeClr val="dk1"/>
              </a:buClr>
              <a:buSzPts val="1600"/>
              <a:buFont typeface="Arial"/>
              <a:buNone/>
              <a:defRPr sz="1920" b="1" i="0" u="none" strike="noStrike" cap="none">
                <a:solidFill>
                  <a:schemeClr val="dk1"/>
                </a:solidFill>
                <a:latin typeface="Open Sans"/>
                <a:ea typeface="Open Sans"/>
                <a:cs typeface="Open Sans"/>
                <a:sym typeface="Open Sans"/>
              </a:defRPr>
            </a:lvl2pPr>
            <a:lvl3pPr marL="1645920" marR="0" lvl="2" indent="-274320" algn="l" rtl="0">
              <a:lnSpc>
                <a:spcPct val="90000"/>
              </a:lnSpc>
              <a:spcBef>
                <a:spcPts val="468"/>
              </a:spcBef>
              <a:spcAft>
                <a:spcPts val="0"/>
              </a:spcAft>
              <a:buClr>
                <a:schemeClr val="dk1"/>
              </a:buClr>
              <a:buSzPts val="1400"/>
              <a:buFont typeface="Arial"/>
              <a:buNone/>
              <a:defRPr sz="1680" b="1" i="0" u="none" strike="noStrike" cap="none">
                <a:solidFill>
                  <a:schemeClr val="dk1"/>
                </a:solidFill>
                <a:latin typeface="Open Sans"/>
                <a:ea typeface="Open Sans"/>
                <a:cs typeface="Open Sans"/>
                <a:sym typeface="Open Sans"/>
              </a:defRPr>
            </a:lvl3pPr>
            <a:lvl4pPr marL="2194560" marR="0" lvl="3"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Open Sans"/>
                <a:ea typeface="Open Sans"/>
                <a:cs typeface="Open Sans"/>
                <a:sym typeface="Open Sans"/>
              </a:defRPr>
            </a:lvl4pPr>
            <a:lvl5pPr marL="2743200" marR="0" lvl="4"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Open Sans"/>
                <a:ea typeface="Open Sans"/>
                <a:cs typeface="Open Sans"/>
                <a:sym typeface="Open Sans"/>
              </a:defRPr>
            </a:lvl5pPr>
            <a:lvl6pPr marL="3291840" marR="0" lvl="5"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Calibri"/>
                <a:ea typeface="Calibri"/>
                <a:cs typeface="Calibri"/>
                <a:sym typeface="Calibri"/>
              </a:defRPr>
            </a:lvl6pPr>
            <a:lvl7pPr marL="3840480" marR="0" lvl="6"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Calibri"/>
                <a:ea typeface="Calibri"/>
                <a:cs typeface="Calibri"/>
                <a:sym typeface="Calibri"/>
              </a:defRPr>
            </a:lvl7pPr>
            <a:lvl8pPr marL="4389120" marR="0" lvl="7"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Calibri"/>
                <a:ea typeface="Calibri"/>
                <a:cs typeface="Calibri"/>
                <a:sym typeface="Calibri"/>
              </a:defRPr>
            </a:lvl8pPr>
            <a:lvl9pPr marL="4937760" marR="0" lvl="8"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188" name="Google Shape;188;p37"/>
          <p:cNvSpPr txBox="1">
            <a:spLocks noGrp="1"/>
          </p:cNvSpPr>
          <p:nvPr>
            <p:ph type="body" idx="2"/>
          </p:nvPr>
        </p:nvSpPr>
        <p:spPr>
          <a:xfrm>
            <a:off x="4443051" y="2096726"/>
            <a:ext cx="7110047" cy="4216156"/>
          </a:xfrm>
          <a:prstGeom prst="rect">
            <a:avLst/>
          </a:prstGeom>
          <a:noFill/>
          <a:ln>
            <a:noFill/>
          </a:ln>
        </p:spPr>
        <p:txBody>
          <a:bodyPr spcFirstLastPara="1" wrap="square" lIns="71300" tIns="35650" rIns="71300" bIns="35650" anchor="t" anchorCtr="0">
            <a:noAutofit/>
          </a:bodyPr>
          <a:lstStyle>
            <a:lvl1pPr marL="548640" marR="0" lvl="0" indent="-419100" algn="l" rtl="0">
              <a:lnSpc>
                <a:spcPct val="90000"/>
              </a:lnSpc>
              <a:spcBef>
                <a:spcPts val="936"/>
              </a:spcBef>
              <a:spcAft>
                <a:spcPts val="0"/>
              </a:spcAft>
              <a:buClr>
                <a:schemeClr val="dk1"/>
              </a:buClr>
              <a:buSzPts val="1900"/>
              <a:buFont typeface="Arial"/>
              <a:buChar char="•"/>
              <a:defRPr sz="2280" b="0" i="0" u="none" strike="noStrike" cap="none">
                <a:solidFill>
                  <a:schemeClr val="dk1"/>
                </a:solidFill>
                <a:latin typeface="Open Sans Light"/>
                <a:ea typeface="Open Sans Light"/>
                <a:cs typeface="Open Sans Light"/>
                <a:sym typeface="Open Sans Light"/>
              </a:defRPr>
            </a:lvl1pPr>
            <a:lvl2pPr marL="1097280" marR="0" lvl="1" indent="-396240" algn="l" rtl="0">
              <a:lnSpc>
                <a:spcPct val="90000"/>
              </a:lnSpc>
              <a:spcBef>
                <a:spcPts val="468"/>
              </a:spcBef>
              <a:spcAft>
                <a:spcPts val="0"/>
              </a:spcAft>
              <a:buClr>
                <a:schemeClr val="dk1"/>
              </a:buClr>
              <a:buSzPts val="1600"/>
              <a:buFont typeface="Arial"/>
              <a:buChar char="•"/>
              <a:defRPr sz="1920" b="0" i="0" u="none" strike="noStrike" cap="none">
                <a:solidFill>
                  <a:schemeClr val="dk1"/>
                </a:solidFill>
                <a:latin typeface="Open Sans Light"/>
                <a:ea typeface="Open Sans Light"/>
                <a:cs typeface="Open Sans Light"/>
                <a:sym typeface="Open Sans Light"/>
              </a:defRPr>
            </a:lvl2pPr>
            <a:lvl3pPr marL="1645920" marR="0" lvl="2"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Open Sans Light"/>
                <a:ea typeface="Open Sans Light"/>
                <a:cs typeface="Open Sans Light"/>
                <a:sym typeface="Open Sans Light"/>
              </a:defRPr>
            </a:lvl3pPr>
            <a:lvl4pPr marL="2194560" marR="0" lvl="3" indent="-365760" algn="l" rtl="0">
              <a:lnSpc>
                <a:spcPct val="90000"/>
              </a:lnSpc>
              <a:spcBef>
                <a:spcPts val="468"/>
              </a:spcBef>
              <a:spcAft>
                <a:spcPts val="0"/>
              </a:spcAft>
              <a:buClr>
                <a:schemeClr val="dk1"/>
              </a:buClr>
              <a:buSzPts val="1200"/>
              <a:buFont typeface="Arial"/>
              <a:buChar char="•"/>
              <a:defRPr sz="1440" b="0" i="0" u="none" strike="noStrike" cap="none">
                <a:solidFill>
                  <a:schemeClr val="dk1"/>
                </a:solidFill>
                <a:latin typeface="Open Sans Light"/>
                <a:ea typeface="Open Sans Light"/>
                <a:cs typeface="Open Sans Light"/>
                <a:sym typeface="Open Sans Light"/>
              </a:defRPr>
            </a:lvl4pPr>
            <a:lvl5pPr marL="2743200" marR="0" lvl="4" indent="-365760" algn="l" rtl="0">
              <a:lnSpc>
                <a:spcPct val="90000"/>
              </a:lnSpc>
              <a:spcBef>
                <a:spcPts val="468"/>
              </a:spcBef>
              <a:spcAft>
                <a:spcPts val="0"/>
              </a:spcAft>
              <a:buClr>
                <a:schemeClr val="dk1"/>
              </a:buClr>
              <a:buSzPts val="1200"/>
              <a:buFont typeface="Arial"/>
              <a:buChar char="•"/>
              <a:defRPr sz="1440" b="0" i="0" u="none" strike="noStrike" cap="none">
                <a:solidFill>
                  <a:schemeClr val="dk1"/>
                </a:solidFill>
                <a:latin typeface="Open Sans Light"/>
                <a:ea typeface="Open Sans Light"/>
                <a:cs typeface="Open Sans Light"/>
                <a:sym typeface="Open Sans Light"/>
              </a:defRPr>
            </a:lvl5pPr>
            <a:lvl6pPr marL="3291840" marR="0" lvl="5"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Calibri"/>
                <a:ea typeface="Calibri"/>
                <a:cs typeface="Calibri"/>
                <a:sym typeface="Calibri"/>
              </a:defRPr>
            </a:lvl6pPr>
            <a:lvl7pPr marL="3840480" marR="0" lvl="6"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Calibri"/>
                <a:ea typeface="Calibri"/>
                <a:cs typeface="Calibri"/>
                <a:sym typeface="Calibri"/>
              </a:defRPr>
            </a:lvl7pPr>
            <a:lvl8pPr marL="4389120" marR="0" lvl="7"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Calibri"/>
                <a:ea typeface="Calibri"/>
                <a:cs typeface="Calibri"/>
                <a:sym typeface="Calibri"/>
              </a:defRPr>
            </a:lvl8pPr>
            <a:lvl9pPr marL="4937760" marR="0" lvl="8"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6099059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Left Panel Light Blue">
  <p:cSld name="1_Left Panel Light Blue">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52"/>
          <p:cNvSpPr txBox="1">
            <a:spLocks noGrp="1"/>
          </p:cNvSpPr>
          <p:nvPr>
            <p:ph type="title"/>
          </p:nvPr>
        </p:nvSpPr>
        <p:spPr>
          <a:xfrm>
            <a:off x="4443051" y="576144"/>
            <a:ext cx="7110047" cy="760291"/>
          </a:xfrm>
          <a:prstGeom prst="rect">
            <a:avLst/>
          </a:prstGeom>
          <a:noFill/>
          <a:ln>
            <a:noFill/>
          </a:ln>
        </p:spPr>
        <p:txBody>
          <a:bodyPr spcFirstLastPara="1" wrap="square" lIns="71300" tIns="35650" rIns="71300" bIns="35650" anchor="t" anchorCtr="0">
            <a:noAutofit/>
          </a:bodyPr>
          <a:lstStyle>
            <a:lvl1pPr marR="0" lvl="0" algn="l" rtl="0">
              <a:lnSpc>
                <a:spcPct val="90000"/>
              </a:lnSpc>
              <a:spcBef>
                <a:spcPts val="0"/>
              </a:spcBef>
              <a:spcAft>
                <a:spcPts val="0"/>
              </a:spcAft>
              <a:buClr>
                <a:srgbClr val="99CCFF"/>
              </a:buClr>
              <a:buSzPts val="3400"/>
              <a:buFont typeface="Open Sans"/>
              <a:buNone/>
              <a:defRPr sz="4080" b="1" i="0" u="none" strike="noStrike" cap="none">
                <a:solidFill>
                  <a:srgbClr val="99CC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160" b="0" i="0" u="none" strike="noStrike" cap="none">
                <a:solidFill>
                  <a:srgbClr val="000000"/>
                </a:solidFill>
                <a:latin typeface="Arial"/>
                <a:ea typeface="Arial"/>
                <a:cs typeface="Arial"/>
                <a:sym typeface="Arial"/>
              </a:defRPr>
            </a:lvl9pPr>
          </a:lstStyle>
          <a:p>
            <a:r>
              <a:rPr lang="en-US"/>
              <a:t>Click to edit Master title style</a:t>
            </a:r>
            <a:endParaRPr/>
          </a:p>
        </p:txBody>
      </p:sp>
      <p:sp>
        <p:nvSpPr>
          <p:cNvPr id="253" name="Google Shape;253;p52"/>
          <p:cNvSpPr txBox="1">
            <a:spLocks noGrp="1"/>
          </p:cNvSpPr>
          <p:nvPr>
            <p:ph type="body" idx="1"/>
          </p:nvPr>
        </p:nvSpPr>
        <p:spPr>
          <a:xfrm>
            <a:off x="4443051" y="1336436"/>
            <a:ext cx="7110047" cy="428992"/>
          </a:xfrm>
          <a:prstGeom prst="rect">
            <a:avLst/>
          </a:prstGeom>
          <a:noFill/>
          <a:ln>
            <a:noFill/>
          </a:ln>
        </p:spPr>
        <p:txBody>
          <a:bodyPr spcFirstLastPara="1" wrap="square" lIns="71300" tIns="35650" rIns="71300" bIns="35650" anchor="b" anchorCtr="0">
            <a:noAutofit/>
          </a:bodyPr>
          <a:lstStyle>
            <a:lvl1pPr marL="548640" marR="0" lvl="0" indent="-274320" algn="l" rtl="0">
              <a:lnSpc>
                <a:spcPct val="90000"/>
              </a:lnSpc>
              <a:spcBef>
                <a:spcPts val="936"/>
              </a:spcBef>
              <a:spcAft>
                <a:spcPts val="0"/>
              </a:spcAft>
              <a:buClr>
                <a:schemeClr val="dk1"/>
              </a:buClr>
              <a:buSzPts val="1900"/>
              <a:buFont typeface="Arial"/>
              <a:buNone/>
              <a:defRPr sz="2280" b="0" i="0" u="none" strike="noStrike" cap="none">
                <a:solidFill>
                  <a:schemeClr val="dk1"/>
                </a:solidFill>
                <a:latin typeface="Open Sans"/>
                <a:ea typeface="Open Sans"/>
                <a:cs typeface="Open Sans"/>
                <a:sym typeface="Open Sans"/>
              </a:defRPr>
            </a:lvl1pPr>
            <a:lvl2pPr marL="1097280" marR="0" lvl="1" indent="-274320" algn="l" rtl="0">
              <a:lnSpc>
                <a:spcPct val="90000"/>
              </a:lnSpc>
              <a:spcBef>
                <a:spcPts val="468"/>
              </a:spcBef>
              <a:spcAft>
                <a:spcPts val="0"/>
              </a:spcAft>
              <a:buClr>
                <a:schemeClr val="dk1"/>
              </a:buClr>
              <a:buSzPts val="1600"/>
              <a:buFont typeface="Arial"/>
              <a:buNone/>
              <a:defRPr sz="1920" b="1" i="0" u="none" strike="noStrike" cap="none">
                <a:solidFill>
                  <a:schemeClr val="dk1"/>
                </a:solidFill>
                <a:latin typeface="Open Sans"/>
                <a:ea typeface="Open Sans"/>
                <a:cs typeface="Open Sans"/>
                <a:sym typeface="Open Sans"/>
              </a:defRPr>
            </a:lvl2pPr>
            <a:lvl3pPr marL="1645920" marR="0" lvl="2" indent="-274320" algn="l" rtl="0">
              <a:lnSpc>
                <a:spcPct val="90000"/>
              </a:lnSpc>
              <a:spcBef>
                <a:spcPts val="468"/>
              </a:spcBef>
              <a:spcAft>
                <a:spcPts val="0"/>
              </a:spcAft>
              <a:buClr>
                <a:schemeClr val="dk1"/>
              </a:buClr>
              <a:buSzPts val="1400"/>
              <a:buFont typeface="Arial"/>
              <a:buNone/>
              <a:defRPr sz="1680" b="1" i="0" u="none" strike="noStrike" cap="none">
                <a:solidFill>
                  <a:schemeClr val="dk1"/>
                </a:solidFill>
                <a:latin typeface="Open Sans"/>
                <a:ea typeface="Open Sans"/>
                <a:cs typeface="Open Sans"/>
                <a:sym typeface="Open Sans"/>
              </a:defRPr>
            </a:lvl3pPr>
            <a:lvl4pPr marL="2194560" marR="0" lvl="3"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Open Sans"/>
                <a:ea typeface="Open Sans"/>
                <a:cs typeface="Open Sans"/>
                <a:sym typeface="Open Sans"/>
              </a:defRPr>
            </a:lvl4pPr>
            <a:lvl5pPr marL="2743200" marR="0" lvl="4"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Open Sans"/>
                <a:ea typeface="Open Sans"/>
                <a:cs typeface="Open Sans"/>
                <a:sym typeface="Open Sans"/>
              </a:defRPr>
            </a:lvl5pPr>
            <a:lvl6pPr marL="3291840" marR="0" lvl="5"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Calibri"/>
                <a:ea typeface="Calibri"/>
                <a:cs typeface="Calibri"/>
                <a:sym typeface="Calibri"/>
              </a:defRPr>
            </a:lvl6pPr>
            <a:lvl7pPr marL="3840480" marR="0" lvl="6"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Calibri"/>
                <a:ea typeface="Calibri"/>
                <a:cs typeface="Calibri"/>
                <a:sym typeface="Calibri"/>
              </a:defRPr>
            </a:lvl7pPr>
            <a:lvl8pPr marL="4389120" marR="0" lvl="7"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Calibri"/>
                <a:ea typeface="Calibri"/>
                <a:cs typeface="Calibri"/>
                <a:sym typeface="Calibri"/>
              </a:defRPr>
            </a:lvl8pPr>
            <a:lvl9pPr marL="4937760" marR="0" lvl="8" indent="-274320" algn="l" rtl="0">
              <a:lnSpc>
                <a:spcPct val="90000"/>
              </a:lnSpc>
              <a:spcBef>
                <a:spcPts val="468"/>
              </a:spcBef>
              <a:spcAft>
                <a:spcPts val="0"/>
              </a:spcAft>
              <a:buClr>
                <a:schemeClr val="dk1"/>
              </a:buClr>
              <a:buSzPts val="1200"/>
              <a:buFont typeface="Arial"/>
              <a:buNone/>
              <a:defRPr sz="144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54" name="Google Shape;254;p52"/>
          <p:cNvSpPr txBox="1">
            <a:spLocks noGrp="1"/>
          </p:cNvSpPr>
          <p:nvPr>
            <p:ph type="body" idx="2"/>
          </p:nvPr>
        </p:nvSpPr>
        <p:spPr>
          <a:xfrm>
            <a:off x="4443051" y="2096726"/>
            <a:ext cx="7110047" cy="4216156"/>
          </a:xfrm>
          <a:prstGeom prst="rect">
            <a:avLst/>
          </a:prstGeom>
          <a:noFill/>
          <a:ln>
            <a:noFill/>
          </a:ln>
        </p:spPr>
        <p:txBody>
          <a:bodyPr spcFirstLastPara="1" wrap="square" lIns="71300" tIns="35650" rIns="71300" bIns="35650" anchor="t" anchorCtr="0">
            <a:noAutofit/>
          </a:bodyPr>
          <a:lstStyle>
            <a:lvl1pPr marL="548640" marR="0" lvl="0" indent="-419100" algn="l" rtl="0">
              <a:lnSpc>
                <a:spcPct val="90000"/>
              </a:lnSpc>
              <a:spcBef>
                <a:spcPts val="936"/>
              </a:spcBef>
              <a:spcAft>
                <a:spcPts val="0"/>
              </a:spcAft>
              <a:buClr>
                <a:schemeClr val="dk1"/>
              </a:buClr>
              <a:buSzPts val="1900"/>
              <a:buFont typeface="Arial"/>
              <a:buChar char="•"/>
              <a:defRPr sz="2280" b="0" i="0" u="none" strike="noStrike" cap="none">
                <a:solidFill>
                  <a:schemeClr val="dk1"/>
                </a:solidFill>
                <a:latin typeface="Open Sans Light"/>
                <a:ea typeface="Open Sans Light"/>
                <a:cs typeface="Open Sans Light"/>
                <a:sym typeface="Open Sans Light"/>
              </a:defRPr>
            </a:lvl1pPr>
            <a:lvl2pPr marL="1097280" marR="0" lvl="1" indent="-396240" algn="l" rtl="0">
              <a:lnSpc>
                <a:spcPct val="90000"/>
              </a:lnSpc>
              <a:spcBef>
                <a:spcPts val="468"/>
              </a:spcBef>
              <a:spcAft>
                <a:spcPts val="0"/>
              </a:spcAft>
              <a:buClr>
                <a:schemeClr val="dk1"/>
              </a:buClr>
              <a:buSzPts val="1600"/>
              <a:buFont typeface="Arial"/>
              <a:buChar char="•"/>
              <a:defRPr sz="1920" b="0" i="0" u="none" strike="noStrike" cap="none">
                <a:solidFill>
                  <a:schemeClr val="dk1"/>
                </a:solidFill>
                <a:latin typeface="Open Sans Light"/>
                <a:ea typeface="Open Sans Light"/>
                <a:cs typeface="Open Sans Light"/>
                <a:sym typeface="Open Sans Light"/>
              </a:defRPr>
            </a:lvl2pPr>
            <a:lvl3pPr marL="1645920" marR="0" lvl="2"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Open Sans Light"/>
                <a:ea typeface="Open Sans Light"/>
                <a:cs typeface="Open Sans Light"/>
                <a:sym typeface="Open Sans Light"/>
              </a:defRPr>
            </a:lvl3pPr>
            <a:lvl4pPr marL="2194560" marR="0" lvl="3" indent="-365760" algn="l" rtl="0">
              <a:lnSpc>
                <a:spcPct val="90000"/>
              </a:lnSpc>
              <a:spcBef>
                <a:spcPts val="468"/>
              </a:spcBef>
              <a:spcAft>
                <a:spcPts val="0"/>
              </a:spcAft>
              <a:buClr>
                <a:schemeClr val="dk1"/>
              </a:buClr>
              <a:buSzPts val="1200"/>
              <a:buFont typeface="Arial"/>
              <a:buChar char="•"/>
              <a:defRPr sz="1440" b="0" i="0" u="none" strike="noStrike" cap="none">
                <a:solidFill>
                  <a:schemeClr val="dk1"/>
                </a:solidFill>
                <a:latin typeface="Open Sans Light"/>
                <a:ea typeface="Open Sans Light"/>
                <a:cs typeface="Open Sans Light"/>
                <a:sym typeface="Open Sans Light"/>
              </a:defRPr>
            </a:lvl4pPr>
            <a:lvl5pPr marL="2743200" marR="0" lvl="4" indent="-365760" algn="l" rtl="0">
              <a:lnSpc>
                <a:spcPct val="90000"/>
              </a:lnSpc>
              <a:spcBef>
                <a:spcPts val="468"/>
              </a:spcBef>
              <a:spcAft>
                <a:spcPts val="0"/>
              </a:spcAft>
              <a:buClr>
                <a:schemeClr val="dk1"/>
              </a:buClr>
              <a:buSzPts val="1200"/>
              <a:buFont typeface="Arial"/>
              <a:buChar char="•"/>
              <a:defRPr sz="1440" b="0" i="0" u="none" strike="noStrike" cap="none">
                <a:solidFill>
                  <a:schemeClr val="dk1"/>
                </a:solidFill>
                <a:latin typeface="Open Sans Light"/>
                <a:ea typeface="Open Sans Light"/>
                <a:cs typeface="Open Sans Light"/>
                <a:sym typeface="Open Sans Light"/>
              </a:defRPr>
            </a:lvl5pPr>
            <a:lvl6pPr marL="3291840" marR="0" lvl="5"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Calibri"/>
                <a:ea typeface="Calibri"/>
                <a:cs typeface="Calibri"/>
                <a:sym typeface="Calibri"/>
              </a:defRPr>
            </a:lvl6pPr>
            <a:lvl7pPr marL="3840480" marR="0" lvl="6"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Calibri"/>
                <a:ea typeface="Calibri"/>
                <a:cs typeface="Calibri"/>
                <a:sym typeface="Calibri"/>
              </a:defRPr>
            </a:lvl7pPr>
            <a:lvl8pPr marL="4389120" marR="0" lvl="7"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Calibri"/>
                <a:ea typeface="Calibri"/>
                <a:cs typeface="Calibri"/>
                <a:sym typeface="Calibri"/>
              </a:defRPr>
            </a:lvl8pPr>
            <a:lvl9pPr marL="4937760" marR="0" lvl="8" indent="-381000" algn="l" rtl="0">
              <a:lnSpc>
                <a:spcPct val="90000"/>
              </a:lnSpc>
              <a:spcBef>
                <a:spcPts val="468"/>
              </a:spcBef>
              <a:spcAft>
                <a:spcPts val="0"/>
              </a:spcAft>
              <a:buClr>
                <a:schemeClr val="dk1"/>
              </a:buClr>
              <a:buSzPts val="1400"/>
              <a:buFont typeface="Arial"/>
              <a:buChar char="•"/>
              <a:defRPr sz="1680" b="0" i="0" u="none" strike="noStrike" cap="none">
                <a:solidFill>
                  <a:schemeClr val="dk1"/>
                </a:solidFill>
                <a:latin typeface="Calibri"/>
                <a:ea typeface="Calibri"/>
                <a:cs typeface="Calibri"/>
                <a:sym typeface="Calibri"/>
              </a:defRPr>
            </a:lvl9pPr>
          </a:lstStyle>
          <a:p>
            <a:pPr lvl="0"/>
            <a:r>
              <a:rPr lang="en-US"/>
              <a:t>Click to edit Master text styles</a:t>
            </a:r>
          </a:p>
        </p:txBody>
      </p:sp>
    </p:spTree>
    <p:extLst>
      <p:ext uri="{BB962C8B-B14F-4D97-AF65-F5344CB8AC3E}">
        <p14:creationId xmlns:p14="http://schemas.microsoft.com/office/powerpoint/2010/main" val="16167310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5511275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7299990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10"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3134576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29804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6400" y="1168399"/>
            <a:ext cx="9677400" cy="1151467"/>
          </a:xfrm>
          <a:prstGeom prst="rect">
            <a:avLst/>
          </a:prstGeom>
        </p:spPr>
        <p:txBody>
          <a:bodyPr>
            <a:noAutofit/>
          </a:bodyPr>
          <a:lstStyle>
            <a:lvl1pPr>
              <a:defRPr sz="8800" b="1">
                <a:solidFill>
                  <a:srgbClr val="9CDCF8"/>
                </a:solidFill>
              </a:defRPr>
            </a:lvl1pPr>
          </a:lstStyle>
          <a:p>
            <a:r>
              <a:rPr lang="en-US" dirty="0"/>
              <a:t>HEADING</a:t>
            </a:r>
          </a:p>
        </p:txBody>
      </p:sp>
      <p:sp>
        <p:nvSpPr>
          <p:cNvPr id="4" name="Content Placeholder 3"/>
          <p:cNvSpPr>
            <a:spLocks noGrp="1"/>
          </p:cNvSpPr>
          <p:nvPr>
            <p:ph sz="half" idx="2" hasCustomPrompt="1"/>
          </p:nvPr>
        </p:nvSpPr>
        <p:spPr>
          <a:xfrm>
            <a:off x="4129087" y="2993496"/>
            <a:ext cx="7224713" cy="3007254"/>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0" hasCustomPrompt="1"/>
          </p:nvPr>
        </p:nvSpPr>
        <p:spPr>
          <a:xfrm>
            <a:off x="1676400" y="2319338"/>
            <a:ext cx="9677400" cy="52546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4000" dirty="0">
                <a:solidFill>
                  <a:srgbClr val="A6D8C2"/>
                </a:solidFill>
              </a:rPr>
              <a:t>SUBHEADING</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799064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21391436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Left Panel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43046" y="576141"/>
            <a:ext cx="7110046" cy="760291"/>
          </a:xfrm>
          <a:prstGeom prst="rect">
            <a:avLst/>
          </a:prstGeom>
        </p:spPr>
        <p:txBody>
          <a:bodyPr/>
          <a:lstStyle>
            <a:lvl1pPr>
              <a:defRPr b="1" i="0">
                <a:solidFill>
                  <a:srgbClr val="323266"/>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27482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Left Panel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43046" y="576141"/>
            <a:ext cx="7110046" cy="760291"/>
          </a:xfrm>
          <a:prstGeom prst="rect">
            <a:avLst/>
          </a:prstGeom>
        </p:spPr>
        <p:txBody>
          <a:bodyPr/>
          <a:lstStyle>
            <a:lvl1pPr>
              <a:defRPr b="1" i="0">
                <a:solidFill>
                  <a:srgbClr val="99CCFF"/>
                </a:solidFill>
                <a:latin typeface="Myriad Pro" charset="0"/>
                <a:ea typeface="Myriad Pro" charset="0"/>
                <a:cs typeface="Myriad Pro" charset="0"/>
              </a:defRPr>
            </a:lvl1pPr>
          </a:lstStyle>
          <a:p>
            <a:r>
              <a:rPr lang="en-US" dirty="0"/>
              <a:t>CLICK TO EDIT TITLE STYLE</a:t>
            </a:r>
          </a:p>
        </p:txBody>
      </p:sp>
      <p:sp>
        <p:nvSpPr>
          <p:cNvPr id="9"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10"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3283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eft Panel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46" y="576141"/>
            <a:ext cx="7110046" cy="760291"/>
          </a:xfrm>
          <a:prstGeom prst="rect">
            <a:avLst/>
          </a:prstGeom>
        </p:spPr>
        <p:txBody>
          <a:bodyPr/>
          <a:lstStyle>
            <a:lvl1pPr>
              <a:defRPr b="1" i="0">
                <a:solidFill>
                  <a:srgbClr val="4ACAC6"/>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0902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Left Panel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46" y="576141"/>
            <a:ext cx="7110046" cy="760291"/>
          </a:xfrm>
          <a:prstGeom prst="rect">
            <a:avLst/>
          </a:prstGeom>
        </p:spPr>
        <p:txBody>
          <a:bodyPr/>
          <a:lstStyle>
            <a:lvl1pPr>
              <a:defRPr b="1" i="0">
                <a:solidFill>
                  <a:srgbClr val="A8CB4C"/>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3371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Left Panel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46" y="576141"/>
            <a:ext cx="7110046" cy="760291"/>
          </a:xfrm>
          <a:prstGeom prst="rect">
            <a:avLst/>
          </a:prstGeom>
        </p:spPr>
        <p:txBody>
          <a:bodyPr/>
          <a:lstStyle>
            <a:lvl1pPr>
              <a:defRPr b="1" i="0">
                <a:solidFill>
                  <a:srgbClr val="FF602E"/>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81425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Left Panel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46" y="576141"/>
            <a:ext cx="7110046" cy="760291"/>
          </a:xfrm>
          <a:prstGeom prst="rect">
            <a:avLst/>
          </a:prstGeom>
        </p:spPr>
        <p:txBody>
          <a:bodyPr/>
          <a:lstStyle>
            <a:lvl1pPr>
              <a:defRPr b="1" i="0">
                <a:solidFill>
                  <a:srgbClr val="008EBC"/>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89639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Right Panel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74431" y="540971"/>
            <a:ext cx="7110046" cy="760291"/>
          </a:xfrm>
          <a:prstGeom prst="rect">
            <a:avLst/>
          </a:prstGeom>
        </p:spPr>
        <p:txBody>
          <a:bodyPr/>
          <a:lstStyle>
            <a:lvl1pPr>
              <a:defRPr b="1" i="0">
                <a:solidFill>
                  <a:srgbClr val="323266"/>
                </a:solidFill>
                <a:latin typeface="Myriad Pro" charset="0"/>
                <a:ea typeface="Myriad Pro" charset="0"/>
                <a:cs typeface="Myriad Pro" charset="0"/>
              </a:defRPr>
            </a:lvl1pPr>
          </a:lstStyle>
          <a:p>
            <a:r>
              <a:rPr lang="en-US" dirty="0"/>
              <a:t>CLICK TO EDIT TITLE STYLE</a:t>
            </a:r>
          </a:p>
        </p:txBody>
      </p:sp>
      <p:sp>
        <p:nvSpPr>
          <p:cNvPr id="5"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6"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2459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Right Panel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99CCFF"/>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987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Right Panel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4ACAC6"/>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176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9" y="1"/>
            <a:ext cx="3090863" cy="6858000"/>
          </a:xfrm>
          <a:prstGeom prst="rect">
            <a:avLst/>
          </a:prstGeom>
        </p:spPr>
        <p:txBody>
          <a:bodyPr anchor="ctr">
            <a:normAutofit/>
          </a:bodyPr>
          <a:lstStyle>
            <a:lvl1pPr>
              <a:lnSpc>
                <a:spcPct val="100000"/>
              </a:lnSpc>
              <a:defRPr sz="8000" b="1">
                <a:solidFill>
                  <a:schemeClr val="bg1"/>
                </a:solidFill>
              </a:defRPr>
            </a:lvl1pPr>
          </a:lstStyle>
          <a:p>
            <a:r>
              <a:rPr lang="en-US" dirty="0"/>
              <a:t>THIS IS A BIG TITLE</a:t>
            </a:r>
          </a:p>
        </p:txBody>
      </p:sp>
      <p:sp>
        <p:nvSpPr>
          <p:cNvPr id="6" name="Text Placeholder 5"/>
          <p:cNvSpPr>
            <a:spLocks noGrp="1"/>
          </p:cNvSpPr>
          <p:nvPr>
            <p:ph type="body" sz="quarter" idx="11" hasCustomPrompt="1"/>
          </p:nvPr>
        </p:nvSpPr>
        <p:spPr>
          <a:xfrm>
            <a:off x="5843588" y="736600"/>
            <a:ext cx="5872162" cy="577850"/>
          </a:xfrm>
          <a:prstGeom prst="rect">
            <a:avLst/>
          </a:prstGeom>
        </p:spPr>
        <p:txBody>
          <a:bodyPr>
            <a:normAutofit/>
          </a:bodyPr>
          <a:lstStyle>
            <a:lvl1pPr>
              <a:defRPr sz="3600" b="1"/>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SUBTITLE</a:t>
            </a:r>
          </a:p>
        </p:txBody>
      </p:sp>
      <p:sp>
        <p:nvSpPr>
          <p:cNvPr id="8" name="Text Placeholder 7"/>
          <p:cNvSpPr>
            <a:spLocks noGrp="1"/>
          </p:cNvSpPr>
          <p:nvPr>
            <p:ph type="body" sz="quarter" idx="12" hasCustomPrompt="1"/>
          </p:nvPr>
        </p:nvSpPr>
        <p:spPr>
          <a:xfrm>
            <a:off x="5843589" y="3657601"/>
            <a:ext cx="5872162" cy="528638"/>
          </a:xfrm>
          <a:prstGeom prst="rect">
            <a:avLst/>
          </a:prstGeom>
        </p:spPr>
        <p:txBody>
          <a:bodyPr>
            <a:noAutofit/>
          </a:bodyPr>
          <a:lstStyle>
            <a:lvl1pPr>
              <a:defRPr sz="3600"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HEADING</a:t>
            </a:r>
          </a:p>
        </p:txBody>
      </p:sp>
      <p:sp>
        <p:nvSpPr>
          <p:cNvPr id="10" name="Text Placeholder 9"/>
          <p:cNvSpPr>
            <a:spLocks noGrp="1"/>
          </p:cNvSpPr>
          <p:nvPr>
            <p:ph type="body" sz="quarter" idx="13" hasCustomPrompt="1"/>
          </p:nvPr>
        </p:nvSpPr>
        <p:spPr>
          <a:xfrm>
            <a:off x="5843588" y="4316476"/>
            <a:ext cx="5872162" cy="1535907"/>
          </a:xfrm>
          <a:prstGeom prst="rect">
            <a:avLst/>
          </a:prstGeom>
        </p:spPr>
        <p:txBody>
          <a:bodyPr>
            <a:normAutofit/>
          </a:bodyPr>
          <a:lstStyle>
            <a:lvl1pPr>
              <a:defRPr sz="2000" b="0" i="0">
                <a:latin typeface="Myriad Pro Light" charset="0"/>
                <a:ea typeface="Myriad Pro Light" charset="0"/>
                <a:cs typeface="Myriad Pro Light" charset="0"/>
              </a:defRPr>
            </a:lvl1pPr>
            <a:lvl2pPr>
              <a:defRPr sz="1800" b="0" i="0">
                <a:latin typeface="Myriad Pro Light" charset="0"/>
                <a:ea typeface="Myriad Pro Light" charset="0"/>
                <a:cs typeface="Myriad Pro Light" charset="0"/>
              </a:defRPr>
            </a:lvl2pPr>
            <a:lvl3pPr>
              <a:defRPr sz="1600" b="0" i="0">
                <a:latin typeface="Myriad Pro Light" charset="0"/>
                <a:ea typeface="Myriad Pro Light" charset="0"/>
                <a:cs typeface="Myriad Pro Light" charset="0"/>
              </a:defRPr>
            </a:lvl3pPr>
            <a:lvl4pPr>
              <a:defRPr sz="1400" b="0" i="0">
                <a:latin typeface="Myriad Pro Light" charset="0"/>
                <a:ea typeface="Myriad Pro Light" charset="0"/>
                <a:cs typeface="Myriad Pro Light" charset="0"/>
              </a:defRPr>
            </a:lvl4pPr>
            <a:lvl5pPr>
              <a:defRPr sz="1400"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hasCustomPrompt="1"/>
          </p:nvPr>
        </p:nvSpPr>
        <p:spPr>
          <a:xfrm>
            <a:off x="5843588" y="1450181"/>
            <a:ext cx="5872162" cy="1873311"/>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pic>
        <p:nvPicPr>
          <p:cNvPr id="11" name="Picture 10">
            <a:extLst>
              <a:ext uri="{FF2B5EF4-FFF2-40B4-BE49-F238E27FC236}">
                <a16:creationId xmlns:a16="http://schemas.microsoft.com/office/drawing/2014/main" id="{F8FD633A-E0E7-4F45-AE5E-0CD1E929522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13705" y="3695340"/>
            <a:ext cx="3878457" cy="2939143"/>
          </a:xfrm>
          <a:prstGeom prst="rect">
            <a:avLst/>
          </a:prstGeom>
        </p:spPr>
      </p:pic>
    </p:spTree>
    <p:extLst>
      <p:ext uri="{BB962C8B-B14F-4D97-AF65-F5344CB8AC3E}">
        <p14:creationId xmlns:p14="http://schemas.microsoft.com/office/powerpoint/2010/main" val="18177077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Right Panel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A8CB4C"/>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89730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Right Panel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FF602E"/>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4989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Right Panel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4431" y="540971"/>
            <a:ext cx="7110046" cy="760291"/>
          </a:xfrm>
          <a:prstGeom prst="rect">
            <a:avLst/>
          </a:prstGeom>
        </p:spPr>
        <p:txBody>
          <a:bodyPr/>
          <a:lstStyle>
            <a:lvl1pPr>
              <a:defRPr b="1" i="0">
                <a:solidFill>
                  <a:srgbClr val="008EBC"/>
                </a:solidFill>
                <a:latin typeface="Myriad Pro" charset="0"/>
                <a:ea typeface="Myriad Pro" charset="0"/>
                <a:cs typeface="Myriad Pro" charset="0"/>
              </a:defRPr>
            </a:lvl1pPr>
          </a:lstStyle>
          <a:p>
            <a:r>
              <a:rPr lang="en-US" dirty="0"/>
              <a:t>CLICK TO EDIT TITLE STYLE</a:t>
            </a:r>
          </a:p>
        </p:txBody>
      </p:sp>
      <p:sp>
        <p:nvSpPr>
          <p:cNvPr id="5"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6"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6125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Right Half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9287" y="350655"/>
            <a:ext cx="5157787" cy="1147152"/>
          </a:xfrm>
          <a:prstGeom prst="rect">
            <a:avLst/>
          </a:prstGeom>
        </p:spPr>
        <p:txBody>
          <a:bodyPr/>
          <a:lstStyle>
            <a:lvl1pPr>
              <a:defRPr sz="6000" b="1" i="0" baseline="0">
                <a:solidFill>
                  <a:srgbClr val="323266"/>
                </a:solidFill>
                <a:latin typeface="Myriad Pro" charset="0"/>
                <a:ea typeface="Myriad Pro" charset="0"/>
                <a:cs typeface="Myriad Pro" charset="0"/>
              </a:defRPr>
            </a:lvl1pPr>
          </a:lstStyle>
          <a:p>
            <a:r>
              <a:rPr lang="en-US" dirty="0"/>
              <a:t>EITHER</a:t>
            </a:r>
          </a:p>
        </p:txBody>
      </p:sp>
      <p:sp>
        <p:nvSpPr>
          <p:cNvPr id="3"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6"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Tree>
    <p:extLst>
      <p:ext uri="{BB962C8B-B14F-4D97-AF65-F5344CB8AC3E}">
        <p14:creationId xmlns:p14="http://schemas.microsoft.com/office/powerpoint/2010/main" val="4867645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Right Half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323266"/>
                </a:solidFill>
              </a:defRPr>
            </a:lvl1pPr>
          </a:lstStyle>
          <a:p>
            <a:r>
              <a:rPr lang="en-US" dirty="0"/>
              <a:t>EITHER</a:t>
            </a:r>
          </a:p>
        </p:txBody>
      </p:sp>
      <p:sp>
        <p:nvSpPr>
          <p:cNvPr id="15"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6"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9"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2491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Right Half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4ACAC6"/>
                </a:solidFill>
              </a:defRPr>
            </a:lvl1pPr>
          </a:lstStyle>
          <a:p>
            <a:r>
              <a:rPr lang="en-US" dirty="0"/>
              <a:t>EITHER</a:t>
            </a:r>
          </a:p>
        </p:txBody>
      </p:sp>
      <p:sp>
        <p:nvSpPr>
          <p:cNvPr id="19"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20"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1"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3"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514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Right Half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A8CB4C"/>
                </a:solidFill>
              </a:defRPr>
            </a:lvl1pPr>
          </a:lstStyle>
          <a:p>
            <a:r>
              <a:rPr lang="en-US" dirty="0"/>
              <a:t>EITHER</a:t>
            </a:r>
          </a:p>
        </p:txBody>
      </p:sp>
      <p:sp>
        <p:nvSpPr>
          <p:cNvPr id="15"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6"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9"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09001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Right Half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FF602E"/>
                </a:solidFill>
              </a:defRPr>
            </a:lvl1pPr>
          </a:lstStyle>
          <a:p>
            <a:r>
              <a:rPr lang="en-US" dirty="0"/>
              <a:t>EITHER</a:t>
            </a:r>
          </a:p>
        </p:txBody>
      </p:sp>
      <p:sp>
        <p:nvSpPr>
          <p:cNvPr id="13"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4"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3052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Right Half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008EBC"/>
                </a:solidFill>
              </a:defRPr>
            </a:lvl1pPr>
          </a:lstStyle>
          <a:p>
            <a:r>
              <a:rPr lang="en-US" dirty="0"/>
              <a:t>EITHER</a:t>
            </a:r>
          </a:p>
        </p:txBody>
      </p:sp>
      <p:sp>
        <p:nvSpPr>
          <p:cNvPr id="13"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4"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60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4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323266"/>
                </a:solidFill>
              </a:defRPr>
            </a:lvl1pPr>
          </a:lstStyle>
          <a:p>
            <a:r>
              <a:rPr lang="en-US" dirty="0"/>
              <a:t>BIG </a:t>
            </a:r>
            <a:br>
              <a:rPr lang="en-US" dirty="0"/>
            </a:br>
            <a:r>
              <a:rPr lang="en-US" dirty="0"/>
              <a:t>TITLE</a:t>
            </a:r>
          </a:p>
        </p:txBody>
      </p:sp>
      <p:sp>
        <p:nvSpPr>
          <p:cNvPr id="6"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7"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037515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05691" y="559088"/>
            <a:ext cx="10515600" cy="1827357"/>
          </a:xfrm>
          <a:prstGeom prst="rect">
            <a:avLst/>
          </a:prstGeom>
        </p:spPr>
        <p:txBody>
          <a:bodyPr>
            <a:normAutofit/>
          </a:bodyPr>
          <a:lstStyle>
            <a:lvl1pPr>
              <a:defRPr sz="6600" b="1" i="0" baseline="0">
                <a:solidFill>
                  <a:srgbClr val="F15D2C"/>
                </a:solidFill>
                <a:latin typeface="Myriad Pro Semibold" charset="0"/>
                <a:ea typeface="Myriad Pro Semibold" charset="0"/>
                <a:cs typeface="Myriad Pro Semibold" charset="0"/>
              </a:defRPr>
            </a:lvl1pPr>
          </a:lstStyle>
          <a:p>
            <a:r>
              <a:rPr lang="en-US" dirty="0"/>
              <a:t>HEADING </a:t>
            </a:r>
            <a:br>
              <a:rPr lang="en-US" dirty="0"/>
            </a:br>
            <a:r>
              <a:rPr lang="en-US" dirty="0"/>
              <a:t>TEXT</a:t>
            </a:r>
          </a:p>
        </p:txBody>
      </p:sp>
      <p:sp>
        <p:nvSpPr>
          <p:cNvPr id="3" name="Text Placeholder 4"/>
          <p:cNvSpPr>
            <a:spLocks noGrp="1"/>
          </p:cNvSpPr>
          <p:nvPr>
            <p:ph type="body" sz="quarter" idx="11" hasCustomPrompt="1"/>
          </p:nvPr>
        </p:nvSpPr>
        <p:spPr>
          <a:xfrm>
            <a:off x="505691" y="2545545"/>
            <a:ext cx="10515600" cy="3362325"/>
          </a:xfrm>
          <a:prstGeom prst="rect">
            <a:avLst/>
          </a:prstGeom>
        </p:spPr>
        <p:txBody>
          <a:bodyPr/>
          <a:lstStyle>
            <a:lvl1pPr>
              <a:defRPr b="0" i="0">
                <a:solidFill>
                  <a:schemeClr val="bg2">
                    <a:lumMod val="25000"/>
                  </a:schemeClr>
                </a:solidFill>
                <a:latin typeface="Myriad Pro Light" charset="0"/>
                <a:ea typeface="Myriad Pro Light" charset="0"/>
                <a:cs typeface="Myriad Pro Light" charset="0"/>
              </a:defRPr>
            </a:lvl1pPr>
            <a:lvl2pPr>
              <a:defRPr b="0" i="0">
                <a:solidFill>
                  <a:schemeClr val="bg2">
                    <a:lumMod val="25000"/>
                  </a:schemeClr>
                </a:solidFill>
                <a:latin typeface="Myriad Pro Light" charset="0"/>
                <a:ea typeface="Myriad Pro Light" charset="0"/>
                <a:cs typeface="Myriad Pro Light" charset="0"/>
              </a:defRPr>
            </a:lvl2pPr>
            <a:lvl3pPr>
              <a:defRPr b="0" i="0">
                <a:solidFill>
                  <a:schemeClr val="bg2">
                    <a:lumMod val="25000"/>
                  </a:schemeClr>
                </a:solidFill>
                <a:latin typeface="Myriad Pro Light" charset="0"/>
                <a:ea typeface="Myriad Pro Light" charset="0"/>
                <a:cs typeface="Myriad Pro Light" charset="0"/>
              </a:defRPr>
            </a:lvl3pPr>
            <a:lvl4pPr>
              <a:defRPr b="0" i="0">
                <a:solidFill>
                  <a:schemeClr val="bg2">
                    <a:lumMod val="25000"/>
                  </a:schemeClr>
                </a:solidFill>
                <a:latin typeface="Myriad Pro Light" charset="0"/>
                <a:ea typeface="Myriad Pro Light" charset="0"/>
                <a:cs typeface="Myriad Pro Light" charset="0"/>
              </a:defRPr>
            </a:lvl4pPr>
            <a:lvl5pPr>
              <a:defRPr b="0" i="0">
                <a:solidFill>
                  <a:schemeClr val="bg2">
                    <a:lumMod val="25000"/>
                  </a:schemeClr>
                </a:solidFill>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777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3/4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99CCFF"/>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5601133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3/4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4ACAC6"/>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4388396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3/4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A8CB4C"/>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1183974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3/4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FF602E"/>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1288451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3/4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008EBC"/>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748051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Pacma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11777" y="1482728"/>
            <a:ext cx="3843867" cy="395502"/>
          </a:xfrm>
          <a:prstGeom prst="rect">
            <a:avLst/>
          </a:prstGeom>
        </p:spPr>
        <p:txBody>
          <a:bodyPr lIns="71314" tIns="35658" rIns="71314" bIns="35658"/>
          <a:lstStyle>
            <a:lvl1pPr marL="0" indent="0" algn="l">
              <a:buNone/>
              <a:defRPr sz="2280" b="0" i="0">
                <a:solidFill>
                  <a:srgbClr val="FFF200"/>
                </a:solidFill>
                <a:latin typeface="Myriad Pro" charset="0"/>
                <a:ea typeface="Myriad Pro" charset="0"/>
                <a:cs typeface="Myriad Pro" charset="0"/>
              </a:defRPr>
            </a:lvl1pPr>
            <a:lvl2pPr marL="427889" indent="0" algn="ctr">
              <a:buNone/>
              <a:defRPr sz="1920"/>
            </a:lvl2pPr>
            <a:lvl3pPr marL="855774" indent="0" algn="ctr">
              <a:buNone/>
              <a:defRPr sz="1680"/>
            </a:lvl3pPr>
            <a:lvl4pPr marL="1283663" indent="0" algn="ctr">
              <a:buNone/>
              <a:defRPr sz="1440"/>
            </a:lvl4pPr>
            <a:lvl5pPr marL="1711552" indent="0" algn="ctr">
              <a:buNone/>
              <a:defRPr sz="1440"/>
            </a:lvl5pPr>
            <a:lvl6pPr marL="2139440" indent="0" algn="ctr">
              <a:buNone/>
              <a:defRPr sz="1440"/>
            </a:lvl6pPr>
            <a:lvl7pPr marL="2567327" indent="0" algn="ctr">
              <a:buNone/>
              <a:defRPr sz="1440"/>
            </a:lvl7pPr>
            <a:lvl8pPr marL="2995214" indent="0" algn="ctr">
              <a:buNone/>
              <a:defRPr sz="1440"/>
            </a:lvl8pPr>
            <a:lvl9pPr marL="3423103" indent="0" algn="ctr">
              <a:buNone/>
              <a:defRPr sz="1440"/>
            </a:lvl9pPr>
          </a:lstStyle>
          <a:p>
            <a:r>
              <a:rPr lang="en-US"/>
              <a:t>THIS IS THE SUBHEADING</a:t>
            </a:r>
          </a:p>
        </p:txBody>
      </p:sp>
      <p:sp>
        <p:nvSpPr>
          <p:cNvPr id="7" name="Title 6"/>
          <p:cNvSpPr>
            <a:spLocks noGrp="1"/>
          </p:cNvSpPr>
          <p:nvPr>
            <p:ph type="title" hasCustomPrompt="1"/>
          </p:nvPr>
        </p:nvSpPr>
        <p:spPr>
          <a:xfrm>
            <a:off x="1164169" y="1482728"/>
            <a:ext cx="5088467" cy="3704166"/>
          </a:xfrm>
          <a:prstGeom prst="rect">
            <a:avLst/>
          </a:prstGeom>
        </p:spPr>
        <p:txBody>
          <a:bodyPr lIns="71314" tIns="35658" rIns="71314" bIns="35658" anchor="t">
            <a:noAutofit/>
          </a:bodyPr>
          <a:lstStyle>
            <a:lvl1pPr>
              <a:defRPr sz="7440" b="1" baseline="0">
                <a:solidFill>
                  <a:schemeClr val="bg1"/>
                </a:solidFill>
              </a:defRPr>
            </a:lvl1pPr>
          </a:lstStyle>
          <a:p>
            <a:r>
              <a:rPr lang="en-US"/>
              <a:t>BIG TITLE GOES HERE</a:t>
            </a:r>
          </a:p>
        </p:txBody>
      </p:sp>
      <p:pic>
        <p:nvPicPr>
          <p:cNvPr id="2" name="Picture 1"/>
          <p:cNvPicPr>
            <a:picLocks noChangeAspect="1"/>
          </p:cNvPicPr>
          <p:nvPr/>
        </p:nvPicPr>
        <p:blipFill>
          <a:blip r:embed="rId3"/>
          <a:stretch>
            <a:fillRect/>
          </a:stretch>
        </p:blipFill>
        <p:spPr>
          <a:xfrm>
            <a:off x="706969" y="1757069"/>
            <a:ext cx="375760" cy="617320"/>
          </a:xfrm>
          <a:prstGeom prst="rect">
            <a:avLst/>
          </a:prstGeom>
        </p:spPr>
      </p:pic>
      <p:sp>
        <p:nvSpPr>
          <p:cNvPr id="8" name="Text Placeholder 3"/>
          <p:cNvSpPr>
            <a:spLocks noGrp="1"/>
          </p:cNvSpPr>
          <p:nvPr>
            <p:ph type="body" sz="half" idx="2" hasCustomPrompt="1"/>
          </p:nvPr>
        </p:nvSpPr>
        <p:spPr>
          <a:xfrm>
            <a:off x="6811777" y="2065734"/>
            <a:ext cx="3843867" cy="3121165"/>
          </a:xfrm>
          <a:prstGeom prst="rect">
            <a:avLst/>
          </a:prstGeom>
        </p:spPr>
        <p:txBody>
          <a:bodyPr lIns="71314" tIns="35658" rIns="71314" bIns="35658"/>
          <a:lstStyle>
            <a:lvl1pPr marL="0" indent="0">
              <a:buNone/>
              <a:defRPr sz="1920" b="0" i="0">
                <a:solidFill>
                  <a:schemeClr val="bg1"/>
                </a:solidFill>
                <a:latin typeface="Myriad Pro Light" charset="0"/>
                <a:ea typeface="Myriad Pro Light" charset="0"/>
                <a:cs typeface="Myriad Pro Light" charset="0"/>
              </a:defRPr>
            </a:lvl1pPr>
            <a:lvl2pPr marL="427889" indent="0">
              <a:buNone/>
              <a:defRPr sz="1320"/>
            </a:lvl2pPr>
            <a:lvl3pPr marL="855774" indent="0">
              <a:buNone/>
              <a:defRPr sz="1080"/>
            </a:lvl3pPr>
            <a:lvl4pPr marL="1283663" indent="0">
              <a:buNone/>
              <a:defRPr sz="960"/>
            </a:lvl4pPr>
            <a:lvl5pPr marL="1711552" indent="0">
              <a:buNone/>
              <a:defRPr sz="960"/>
            </a:lvl5pPr>
            <a:lvl6pPr marL="2139440" indent="0">
              <a:buNone/>
              <a:defRPr sz="960"/>
            </a:lvl6pPr>
            <a:lvl7pPr marL="2567327" indent="0">
              <a:buNone/>
              <a:defRPr sz="960"/>
            </a:lvl7pPr>
            <a:lvl8pPr marL="2995214" indent="0">
              <a:buNone/>
              <a:defRPr sz="960"/>
            </a:lvl8pPr>
            <a:lvl9pPr marL="3423103" indent="0">
              <a:buNone/>
              <a:defRPr sz="960"/>
            </a:lvl9pPr>
          </a:lstStyle>
          <a:p>
            <a:pPr lvl="0"/>
            <a:r>
              <a:rPr lang="en-US"/>
              <a:t>Click to edit text styles</a:t>
            </a:r>
          </a:p>
        </p:txBody>
      </p:sp>
      <p:pic>
        <p:nvPicPr>
          <p:cNvPr id="6" name="Picture 5" descr="A close up of a logo&#10;&#10;Description automatically generated">
            <a:extLst>
              <a:ext uri="{FF2B5EF4-FFF2-40B4-BE49-F238E27FC236}">
                <a16:creationId xmlns:a16="http://schemas.microsoft.com/office/drawing/2014/main" id="{60CD5823-6FE8-A345-9CAE-5AF362A741BE}"/>
              </a:ext>
            </a:extLst>
          </p:cNvPr>
          <p:cNvPicPr>
            <a:picLocks noChangeAspect="1"/>
          </p:cNvPicPr>
          <p:nvPr/>
        </p:nvPicPr>
        <p:blipFill>
          <a:blip r:embed="rId4"/>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9295818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mp; Content Pacma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8167" y="2481697"/>
            <a:ext cx="10515600" cy="2410625"/>
          </a:xfrm>
          <a:prstGeom prst="rect">
            <a:avLst/>
          </a:prstGeom>
        </p:spPr>
        <p:txBody>
          <a:bodyPr lIns="71314" tIns="35658" rIns="71314" bIns="35658"/>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6"/>
          <p:cNvSpPr>
            <a:spLocks noGrp="1"/>
          </p:cNvSpPr>
          <p:nvPr>
            <p:ph type="title" hasCustomPrompt="1"/>
          </p:nvPr>
        </p:nvSpPr>
        <p:spPr>
          <a:xfrm>
            <a:off x="1148170" y="743926"/>
            <a:ext cx="10484747" cy="988717"/>
          </a:xfrm>
          <a:prstGeom prst="rect">
            <a:avLst/>
          </a:prstGeom>
        </p:spPr>
        <p:txBody>
          <a:bodyPr lIns="71314" tIns="35658" rIns="71314" bIns="35658">
            <a:noAutofit/>
          </a:bodyPr>
          <a:lstStyle>
            <a:lvl1pPr>
              <a:defRPr sz="7440" b="1" baseline="0">
                <a:solidFill>
                  <a:schemeClr val="bg1"/>
                </a:solidFill>
              </a:defRPr>
            </a:lvl1pPr>
          </a:lstStyle>
          <a:p>
            <a:r>
              <a:rPr lang="en-US"/>
              <a:t>HEADING</a:t>
            </a:r>
          </a:p>
        </p:txBody>
      </p:sp>
      <p:pic>
        <p:nvPicPr>
          <p:cNvPr id="5" name="Picture 4"/>
          <p:cNvPicPr>
            <a:picLocks noChangeAspect="1"/>
          </p:cNvPicPr>
          <p:nvPr/>
        </p:nvPicPr>
        <p:blipFill>
          <a:blip r:embed="rId3"/>
          <a:stretch>
            <a:fillRect/>
          </a:stretch>
        </p:blipFill>
        <p:spPr>
          <a:xfrm rot="10800000">
            <a:off x="699349" y="914126"/>
            <a:ext cx="375760" cy="617320"/>
          </a:xfrm>
          <a:prstGeom prst="rect">
            <a:avLst/>
          </a:prstGeom>
        </p:spPr>
      </p:pic>
      <p:sp>
        <p:nvSpPr>
          <p:cNvPr id="6" name="Subtitle 2"/>
          <p:cNvSpPr>
            <a:spLocks noGrp="1"/>
          </p:cNvSpPr>
          <p:nvPr>
            <p:ph type="subTitle" idx="10" hasCustomPrompt="1"/>
          </p:nvPr>
        </p:nvSpPr>
        <p:spPr>
          <a:xfrm>
            <a:off x="1148169" y="1732639"/>
            <a:ext cx="3843867" cy="395502"/>
          </a:xfrm>
          <a:prstGeom prst="rect">
            <a:avLst/>
          </a:prstGeom>
        </p:spPr>
        <p:txBody>
          <a:bodyPr lIns="71314" tIns="35658" rIns="71314" bIns="35658"/>
          <a:lstStyle>
            <a:lvl1pPr marL="0" indent="0" algn="l">
              <a:buNone/>
              <a:defRPr sz="2280" b="0" i="0">
                <a:solidFill>
                  <a:srgbClr val="FFF200"/>
                </a:solidFill>
                <a:latin typeface="Myriad Pro" charset="0"/>
                <a:ea typeface="Myriad Pro" charset="0"/>
                <a:cs typeface="Myriad Pro" charset="0"/>
              </a:defRPr>
            </a:lvl1pPr>
            <a:lvl2pPr marL="427889" indent="0" algn="ctr">
              <a:buNone/>
              <a:defRPr sz="1920"/>
            </a:lvl2pPr>
            <a:lvl3pPr marL="855774" indent="0" algn="ctr">
              <a:buNone/>
              <a:defRPr sz="1680"/>
            </a:lvl3pPr>
            <a:lvl4pPr marL="1283663" indent="0" algn="ctr">
              <a:buNone/>
              <a:defRPr sz="1440"/>
            </a:lvl4pPr>
            <a:lvl5pPr marL="1711552" indent="0" algn="ctr">
              <a:buNone/>
              <a:defRPr sz="1440"/>
            </a:lvl5pPr>
            <a:lvl6pPr marL="2139440" indent="0" algn="ctr">
              <a:buNone/>
              <a:defRPr sz="1440"/>
            </a:lvl6pPr>
            <a:lvl7pPr marL="2567327" indent="0" algn="ctr">
              <a:buNone/>
              <a:defRPr sz="1440"/>
            </a:lvl7pPr>
            <a:lvl8pPr marL="2995214" indent="0" algn="ctr">
              <a:buNone/>
              <a:defRPr sz="1440"/>
            </a:lvl8pPr>
            <a:lvl9pPr marL="3423103" indent="0" algn="ctr">
              <a:buNone/>
              <a:defRPr sz="1440"/>
            </a:lvl9pPr>
          </a:lstStyle>
          <a:p>
            <a:r>
              <a:rPr lang="en-US"/>
              <a:t>SUBHEADING</a:t>
            </a:r>
          </a:p>
        </p:txBody>
      </p:sp>
      <p:pic>
        <p:nvPicPr>
          <p:cNvPr id="7" name="Picture 6" descr="A close up of a logo&#10;&#10;Description automatically generated">
            <a:extLst>
              <a:ext uri="{FF2B5EF4-FFF2-40B4-BE49-F238E27FC236}">
                <a16:creationId xmlns:a16="http://schemas.microsoft.com/office/drawing/2014/main" id="{F3DB123E-6E3F-BC48-804D-9D6A6204D9FA}"/>
              </a:ext>
            </a:extLst>
          </p:cNvPr>
          <p:cNvPicPr>
            <a:picLocks noChangeAspect="1"/>
          </p:cNvPicPr>
          <p:nvPr/>
        </p:nvPicPr>
        <p:blipFill>
          <a:blip r:embed="rId4"/>
          <a:stretch>
            <a:fillRect/>
          </a:stretch>
        </p:blipFill>
        <p:spPr>
          <a:xfrm>
            <a:off x="11381037" y="6155060"/>
            <a:ext cx="714520" cy="714520"/>
          </a:xfrm>
          <a:prstGeom prst="rect">
            <a:avLst/>
          </a:prstGeom>
        </p:spPr>
      </p:pic>
    </p:spTree>
    <p:extLst>
      <p:ext uri="{BB962C8B-B14F-4D97-AF65-F5344CB8AC3E}">
        <p14:creationId xmlns:p14="http://schemas.microsoft.com/office/powerpoint/2010/main" val="40997345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5629702" y="2545300"/>
            <a:ext cx="6288039" cy="1815846"/>
          </a:xfrm>
          <a:prstGeom prst="rect">
            <a:avLst/>
          </a:prstGeom>
        </p:spPr>
        <p:txBody>
          <a:bodyPr lIns="71314" tIns="35658" rIns="71314" bIns="35658"/>
          <a:lstStyle>
            <a:lvl1pPr>
              <a:defRPr b="0" i="0">
                <a:solidFill>
                  <a:srgbClr val="92D050"/>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hasCustomPrompt="1"/>
          </p:nvPr>
        </p:nvSpPr>
        <p:spPr>
          <a:xfrm>
            <a:off x="5629705" y="4599247"/>
            <a:ext cx="6288039" cy="1815846"/>
          </a:xfrm>
          <a:prstGeom prst="rect">
            <a:avLst/>
          </a:prstGeom>
        </p:spPr>
        <p:txBody>
          <a:bodyPr lIns="71314" tIns="35658" rIns="71314" bIns="35658"/>
          <a:lstStyle>
            <a:lvl1pPr>
              <a:defRPr b="0" i="0">
                <a:solidFill>
                  <a:srgbClr val="0AB4E9"/>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ctrTitle" hasCustomPrompt="1"/>
          </p:nvPr>
        </p:nvSpPr>
        <p:spPr>
          <a:xfrm>
            <a:off x="398587" y="489324"/>
            <a:ext cx="4848664" cy="2387600"/>
          </a:xfrm>
          <a:prstGeom prst="rect">
            <a:avLst/>
          </a:prstGeom>
        </p:spPr>
        <p:txBody>
          <a:bodyPr lIns="71314" tIns="35658" rIns="71314" bIns="35658" anchor="b">
            <a:noAutofit/>
          </a:bodyPr>
          <a:lstStyle>
            <a:lvl1pPr algn="l">
              <a:defRPr sz="6720" b="1"/>
            </a:lvl1pPr>
          </a:lstStyle>
          <a:p>
            <a:r>
              <a:rPr lang="en-US"/>
              <a:t>THIS IS </a:t>
            </a:r>
            <a:br>
              <a:rPr lang="en-US"/>
            </a:br>
            <a:r>
              <a:rPr lang="en-US"/>
              <a:t>THE TITLE_</a:t>
            </a:r>
          </a:p>
        </p:txBody>
      </p:sp>
      <p:sp>
        <p:nvSpPr>
          <p:cNvPr id="6" name="Text Placeholder 4"/>
          <p:cNvSpPr>
            <a:spLocks noGrp="1"/>
          </p:cNvSpPr>
          <p:nvPr>
            <p:ph type="body" sz="quarter" idx="11" hasCustomPrompt="1"/>
          </p:nvPr>
        </p:nvSpPr>
        <p:spPr>
          <a:xfrm>
            <a:off x="5629705" y="491359"/>
            <a:ext cx="6288039" cy="1815846"/>
          </a:xfrm>
          <a:prstGeom prst="rect">
            <a:avLst/>
          </a:prstGeom>
        </p:spPr>
        <p:txBody>
          <a:bodyPr lIns="71314" tIns="35658" rIns="71314" bIns="35658"/>
          <a:lstStyle>
            <a:lvl1pPr>
              <a:defRPr b="0" i="0">
                <a:solidFill>
                  <a:srgbClr val="F6D51B"/>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2531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1376" y="668222"/>
            <a:ext cx="8017933" cy="1022473"/>
          </a:xfrm>
          <a:prstGeom prst="rect">
            <a:avLst/>
          </a:prstGeom>
        </p:spPr>
        <p:txBody>
          <a:bodyPr lIns="71314" tIns="35658" rIns="71314" bIns="35658"/>
          <a:lstStyle>
            <a:lvl1pPr>
              <a:defRPr b="1"/>
            </a:lvl1pPr>
          </a:lstStyle>
          <a:p>
            <a:r>
              <a:rPr lang="en-US"/>
              <a:t>CLICK TO EDIT TITLE STYLE</a:t>
            </a:r>
          </a:p>
        </p:txBody>
      </p:sp>
      <p:sp>
        <p:nvSpPr>
          <p:cNvPr id="3" name="Content Placeholder 2"/>
          <p:cNvSpPr>
            <a:spLocks noGrp="1"/>
          </p:cNvSpPr>
          <p:nvPr>
            <p:ph idx="1" hasCustomPrompt="1"/>
          </p:nvPr>
        </p:nvSpPr>
        <p:spPr>
          <a:xfrm>
            <a:off x="3441381" y="1825628"/>
            <a:ext cx="8017935" cy="4351338"/>
          </a:xfrm>
          <a:prstGeom prst="rect">
            <a:avLst/>
          </a:prstGeom>
        </p:spPr>
        <p:txBody>
          <a:bodyPr lIns="71314" tIns="35658" rIns="71314" bIns="35658"/>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5773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2516" y="711201"/>
            <a:ext cx="8833176" cy="938742"/>
          </a:xfrm>
          <a:prstGeom prst="rect">
            <a:avLst/>
          </a:prstGeom>
        </p:spPr>
        <p:txBody>
          <a:bodyPr lIns="71314" tIns="35658" rIns="71314" bIns="35658" anchor="b">
            <a:normAutofit/>
          </a:bodyPr>
          <a:lstStyle>
            <a:lvl1pPr>
              <a:defRPr sz="5040" b="1">
                <a:solidFill>
                  <a:schemeClr val="bg1"/>
                </a:solidFill>
              </a:defRPr>
            </a:lvl1pPr>
          </a:lstStyle>
          <a:p>
            <a:r>
              <a:rPr lang="en-US"/>
              <a:t>CLICK TO EDIT TITLE STYLE</a:t>
            </a:r>
          </a:p>
        </p:txBody>
      </p:sp>
      <p:sp>
        <p:nvSpPr>
          <p:cNvPr id="4" name="Content Placeholder 2"/>
          <p:cNvSpPr>
            <a:spLocks noGrp="1"/>
          </p:cNvSpPr>
          <p:nvPr>
            <p:ph idx="1" hasCustomPrompt="1"/>
          </p:nvPr>
        </p:nvSpPr>
        <p:spPr>
          <a:xfrm>
            <a:off x="662516" y="1843213"/>
            <a:ext cx="8833176" cy="4351338"/>
          </a:xfrm>
          <a:prstGeom prst="rect">
            <a:avLst/>
          </a:prstGeom>
        </p:spPr>
        <p:txBody>
          <a:bodyPr lIns="71314" tIns="35658" rIns="71314" bIns="35658"/>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091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63" Type="http://schemas.openxmlformats.org/officeDocument/2006/relationships/slideLayout" Target="../slideLayouts/slideLayout89.xml"/><Relationship Id="rId68" Type="http://schemas.openxmlformats.org/officeDocument/2006/relationships/slideLayout" Target="../slideLayouts/slideLayout94.xml"/><Relationship Id="rId7" Type="http://schemas.openxmlformats.org/officeDocument/2006/relationships/slideLayout" Target="../slideLayouts/slideLayout33.xml"/><Relationship Id="rId71" Type="http://schemas.openxmlformats.org/officeDocument/2006/relationships/image" Target="../media/image1.png"/><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slideLayout" Target="../slideLayouts/slideLayout84.xml"/><Relationship Id="rId66" Type="http://schemas.openxmlformats.org/officeDocument/2006/relationships/slideLayout" Target="../slideLayouts/slideLayout9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61" Type="http://schemas.openxmlformats.org/officeDocument/2006/relationships/slideLayout" Target="../slideLayouts/slideLayout87.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 Id="rId60" Type="http://schemas.openxmlformats.org/officeDocument/2006/relationships/slideLayout" Target="../slideLayouts/slideLayout86.xml"/><Relationship Id="rId65" Type="http://schemas.openxmlformats.org/officeDocument/2006/relationships/slideLayout" Target="../slideLayouts/slideLayout91.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64" Type="http://schemas.openxmlformats.org/officeDocument/2006/relationships/slideLayout" Target="../slideLayouts/slideLayout90.xml"/><Relationship Id="rId69" Type="http://schemas.openxmlformats.org/officeDocument/2006/relationships/theme" Target="../theme/theme3.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59" Type="http://schemas.openxmlformats.org/officeDocument/2006/relationships/slideLayout" Target="../slideLayouts/slideLayout85.xml"/><Relationship Id="rId67" Type="http://schemas.openxmlformats.org/officeDocument/2006/relationships/slideLayout" Target="../slideLayouts/slideLayout93.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62" Type="http://schemas.openxmlformats.org/officeDocument/2006/relationships/slideLayout" Target="../slideLayouts/slideLayout88.xml"/><Relationship Id="rId70"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image" Target="../media/image2.png"/><Relationship Id="rId2" Type="http://schemas.openxmlformats.org/officeDocument/2006/relationships/slideLayout" Target="../slideLayouts/slideLayout96.xml"/><Relationship Id="rId16" Type="http://schemas.openxmlformats.org/officeDocument/2006/relationships/image" Target="../media/image1.png"/><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theme" Target="../theme/theme4.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82AB8-F1C7-BAA9-D861-9B72D217414A}"/>
              </a:ext>
            </a:extLst>
          </p:cNvPr>
          <p:cNvPicPr>
            <a:picLocks noChangeAspect="1"/>
          </p:cNvPicPr>
          <p:nvPr userDrawn="1"/>
        </p:nvPicPr>
        <p:blipFill>
          <a:blip r:embed="rId22"/>
          <a:stretch>
            <a:fillRect/>
          </a:stretch>
        </p:blipFill>
        <p:spPr>
          <a:xfrm>
            <a:off x="0" y="0"/>
            <a:ext cx="1151477" cy="440958"/>
          </a:xfrm>
          <a:prstGeom prst="rect">
            <a:avLst/>
          </a:prstGeom>
        </p:spPr>
      </p:pic>
      <p:pic>
        <p:nvPicPr>
          <p:cNvPr id="5" name="Picture 4" descr="Logo, icon&#10;&#10;Description automatically generated">
            <a:extLst>
              <a:ext uri="{FF2B5EF4-FFF2-40B4-BE49-F238E27FC236}">
                <a16:creationId xmlns:a16="http://schemas.microsoft.com/office/drawing/2014/main" id="{05A0E7C4-B2B7-C465-146F-DE9DD3ADFEA0}"/>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593146449"/>
      </p:ext>
    </p:extLst>
  </p:cSld>
  <p:clrMap bg1="lt1" tx1="dk1" bg2="lt2" tx2="dk2" accent1="accent1" accent2="accent2" accent3="accent3" accent4="accent4" accent5="accent5" accent6="accent6" hlink="hlink" folHlink="folHlink"/>
  <p:sldLayoutIdLst>
    <p:sldLayoutId id="2147483726" r:id="rId1"/>
    <p:sldLayoutId id="2147483673" r:id="rId2"/>
    <p:sldLayoutId id="2147483650" r:id="rId3"/>
    <p:sldLayoutId id="2147483675" r:id="rId4"/>
    <p:sldLayoutId id="2147483676" r:id="rId5"/>
    <p:sldLayoutId id="2147483677" r:id="rId6"/>
    <p:sldLayoutId id="2147483678" r:id="rId7"/>
    <p:sldLayoutId id="2147483680" r:id="rId8"/>
    <p:sldLayoutId id="2147483681" r:id="rId9"/>
    <p:sldLayoutId id="2147483682" r:id="rId10"/>
    <p:sldLayoutId id="2147483683" r:id="rId11"/>
    <p:sldLayoutId id="2147483684" r:id="rId12"/>
    <p:sldLayoutId id="2147483685" r:id="rId13"/>
    <p:sldLayoutId id="2147483718" r:id="rId14"/>
    <p:sldLayoutId id="2147483727" r:id="rId15"/>
    <p:sldLayoutId id="2147483783" r:id="rId16"/>
    <p:sldLayoutId id="2147483784" r:id="rId17"/>
    <p:sldLayoutId id="2147483785" r:id="rId18"/>
    <p:sldLayoutId id="2147483786" r:id="rId19"/>
    <p:sldLayoutId id="2147483787" r:id="rId20"/>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AA57D8-DA37-8FB7-EADB-D8FDDC4B619B}"/>
              </a:ext>
            </a:extLst>
          </p:cNvPr>
          <p:cNvPicPr>
            <a:picLocks noChangeAspect="1"/>
          </p:cNvPicPr>
          <p:nvPr userDrawn="1"/>
        </p:nvPicPr>
        <p:blipFill>
          <a:blip r:embed="rId8"/>
          <a:stretch>
            <a:fillRect/>
          </a:stretch>
        </p:blipFill>
        <p:spPr>
          <a:xfrm>
            <a:off x="0" y="0"/>
            <a:ext cx="1151477" cy="440958"/>
          </a:xfrm>
          <a:prstGeom prst="rect">
            <a:avLst/>
          </a:prstGeom>
        </p:spPr>
      </p:pic>
      <p:pic>
        <p:nvPicPr>
          <p:cNvPr id="5" name="Picture 4" descr="Logo, icon&#10;&#10;Description automatically generated">
            <a:extLst>
              <a:ext uri="{FF2B5EF4-FFF2-40B4-BE49-F238E27FC236}">
                <a16:creationId xmlns:a16="http://schemas.microsoft.com/office/drawing/2014/main" id="{C006E11D-5D83-31F5-BD4B-D95F91B28D52}"/>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72795298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Logo, icon&#10;&#10;Description automatically generated">
            <a:extLst>
              <a:ext uri="{FF2B5EF4-FFF2-40B4-BE49-F238E27FC236}">
                <a16:creationId xmlns:a16="http://schemas.microsoft.com/office/drawing/2014/main" id="{1E0AA2E3-C6E4-84A7-6CC0-A514F814AC01}"/>
              </a:ext>
            </a:extLst>
          </p:cNvPr>
          <p:cNvPicPr>
            <a:picLocks noChangeAspect="1"/>
          </p:cNvPicPr>
          <p:nvPr userDrawn="1"/>
        </p:nvPicPr>
        <p:blipFill>
          <a:blip r:embed="rId70"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3" name="Picture 2">
            <a:extLst>
              <a:ext uri="{FF2B5EF4-FFF2-40B4-BE49-F238E27FC236}">
                <a16:creationId xmlns:a16="http://schemas.microsoft.com/office/drawing/2014/main" id="{EC8B7C4E-3DEA-E3BB-9107-A44C71A98F36}"/>
              </a:ext>
            </a:extLst>
          </p:cNvPr>
          <p:cNvPicPr>
            <a:picLocks noChangeAspect="1"/>
          </p:cNvPicPr>
          <p:nvPr userDrawn="1"/>
        </p:nvPicPr>
        <p:blipFill>
          <a:blip r:embed="rId71"/>
          <a:stretch>
            <a:fillRect/>
          </a:stretch>
        </p:blipFill>
        <p:spPr>
          <a:xfrm>
            <a:off x="0" y="0"/>
            <a:ext cx="1151477" cy="440958"/>
          </a:xfrm>
          <a:prstGeom prst="rect">
            <a:avLst/>
          </a:prstGeom>
        </p:spPr>
      </p:pic>
    </p:spTree>
    <p:extLst>
      <p:ext uri="{BB962C8B-B14F-4D97-AF65-F5344CB8AC3E}">
        <p14:creationId xmlns:p14="http://schemas.microsoft.com/office/powerpoint/2010/main" val="269840990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09" r:id="rId40"/>
    <p:sldLayoutId id="2147483711" r:id="rId41"/>
    <p:sldLayoutId id="2147483712" r:id="rId42"/>
    <p:sldLayoutId id="2147483713" r:id="rId43"/>
    <p:sldLayoutId id="2147483714" r:id="rId44"/>
    <p:sldLayoutId id="2147483652" r:id="rId45"/>
    <p:sldLayoutId id="2147483654" r:id="rId46"/>
    <p:sldLayoutId id="2147483656" r:id="rId47"/>
    <p:sldLayoutId id="2147483657" r:id="rId48"/>
    <p:sldLayoutId id="2147483686" r:id="rId49"/>
    <p:sldLayoutId id="2147483687" r:id="rId50"/>
    <p:sldLayoutId id="2147483651" r:id="rId51"/>
    <p:sldLayoutId id="2147483704" r:id="rId52"/>
    <p:sldLayoutId id="2147483705" r:id="rId53"/>
    <p:sldLayoutId id="2147483706" r:id="rId54"/>
    <p:sldLayoutId id="2147483707" r:id="rId55"/>
    <p:sldLayoutId id="2147483708" r:id="rId56"/>
    <p:sldLayoutId id="2147483653" r:id="rId57"/>
    <p:sldLayoutId id="2147483689" r:id="rId58"/>
    <p:sldLayoutId id="2147483690" r:id="rId59"/>
    <p:sldLayoutId id="2147483692" r:id="rId60"/>
    <p:sldLayoutId id="2147483693" r:id="rId61"/>
    <p:sldLayoutId id="2147483691" r:id="rId62"/>
    <p:sldLayoutId id="2147483694" r:id="rId63"/>
    <p:sldLayoutId id="2147483700" r:id="rId64"/>
    <p:sldLayoutId id="2147483696" r:id="rId65"/>
    <p:sldLayoutId id="2147483697" r:id="rId66"/>
    <p:sldLayoutId id="2147483698" r:id="rId67"/>
    <p:sldLayoutId id="2147483699" r:id="rId68"/>
  </p:sldLayoutIdLst>
  <p:txStyles>
    <p:titleStyle>
      <a:lvl1pPr algn="l" defTabSz="855809" rtl="0" eaLnBrk="1" latinLnBrk="0" hangingPunct="1">
        <a:lnSpc>
          <a:spcPct val="90000"/>
        </a:lnSpc>
        <a:spcBef>
          <a:spcPct val="0"/>
        </a:spcBef>
        <a:buNone/>
        <a:defRPr sz="4080" kern="1200">
          <a:solidFill>
            <a:schemeClr val="tx1"/>
          </a:solidFill>
          <a:latin typeface="Myriad Pro" charset="0"/>
          <a:ea typeface="Myriad Pro" charset="0"/>
          <a:cs typeface="Myriad Pro" charset="0"/>
        </a:defRPr>
      </a:lvl1pPr>
    </p:titleStyle>
    <p:bodyStyle>
      <a:lvl1pPr marL="213953" indent="-213953" algn="l" defTabSz="855809" rtl="0" eaLnBrk="1" latinLnBrk="0" hangingPunct="1">
        <a:lnSpc>
          <a:spcPct val="90000"/>
        </a:lnSpc>
        <a:spcBef>
          <a:spcPts val="936"/>
        </a:spcBef>
        <a:buFont typeface="Arial"/>
        <a:buChar char="•"/>
        <a:defRPr sz="2640" kern="1200">
          <a:solidFill>
            <a:schemeClr val="tx1"/>
          </a:solidFill>
          <a:latin typeface="Myriad Pro" charset="0"/>
          <a:ea typeface="Myriad Pro" charset="0"/>
          <a:cs typeface="Myriad Pro" charset="0"/>
        </a:defRPr>
      </a:lvl1pPr>
      <a:lvl2pPr marL="641858" indent="-213953" algn="l" defTabSz="855809" rtl="0" eaLnBrk="1" latinLnBrk="0" hangingPunct="1">
        <a:lnSpc>
          <a:spcPct val="90000"/>
        </a:lnSpc>
        <a:spcBef>
          <a:spcPts val="468"/>
        </a:spcBef>
        <a:buFont typeface="Arial"/>
        <a:buChar char="•"/>
        <a:defRPr sz="2280" kern="1200">
          <a:solidFill>
            <a:schemeClr val="tx1"/>
          </a:solidFill>
          <a:latin typeface="Myriad Pro" charset="0"/>
          <a:ea typeface="Myriad Pro" charset="0"/>
          <a:cs typeface="Myriad Pro" charset="0"/>
        </a:defRPr>
      </a:lvl2pPr>
      <a:lvl3pPr marL="1069762" indent="-213953" algn="l" defTabSz="855809" rtl="0" eaLnBrk="1" latinLnBrk="0" hangingPunct="1">
        <a:lnSpc>
          <a:spcPct val="90000"/>
        </a:lnSpc>
        <a:spcBef>
          <a:spcPts val="468"/>
        </a:spcBef>
        <a:buFont typeface="Arial"/>
        <a:buChar char="•"/>
        <a:defRPr sz="1920" kern="1200">
          <a:solidFill>
            <a:schemeClr val="tx1"/>
          </a:solidFill>
          <a:latin typeface="Myriad Pro" charset="0"/>
          <a:ea typeface="Myriad Pro" charset="0"/>
          <a:cs typeface="Myriad Pro" charset="0"/>
        </a:defRPr>
      </a:lvl3pPr>
      <a:lvl4pPr marL="1497667" indent="-213953" algn="l" defTabSz="855809" rtl="0" eaLnBrk="1" latinLnBrk="0" hangingPunct="1">
        <a:lnSpc>
          <a:spcPct val="90000"/>
        </a:lnSpc>
        <a:spcBef>
          <a:spcPts val="468"/>
        </a:spcBef>
        <a:buFont typeface="Arial"/>
        <a:buChar char="•"/>
        <a:defRPr sz="1680" kern="1200">
          <a:solidFill>
            <a:schemeClr val="tx1"/>
          </a:solidFill>
          <a:latin typeface="Myriad Pro" charset="0"/>
          <a:ea typeface="Myriad Pro" charset="0"/>
          <a:cs typeface="Myriad Pro" charset="0"/>
        </a:defRPr>
      </a:lvl4pPr>
      <a:lvl5pPr marL="1925573" indent="-213953" algn="l" defTabSz="855809" rtl="0" eaLnBrk="1" latinLnBrk="0" hangingPunct="1">
        <a:lnSpc>
          <a:spcPct val="90000"/>
        </a:lnSpc>
        <a:spcBef>
          <a:spcPts val="468"/>
        </a:spcBef>
        <a:buFont typeface="Arial"/>
        <a:buChar char="•"/>
        <a:defRPr sz="1680" kern="1200">
          <a:solidFill>
            <a:schemeClr val="tx1"/>
          </a:solidFill>
          <a:latin typeface="Myriad Pro" charset="0"/>
          <a:ea typeface="Myriad Pro" charset="0"/>
          <a:cs typeface="Myriad Pro" charset="0"/>
        </a:defRPr>
      </a:lvl5pPr>
      <a:lvl6pPr marL="2353476" indent="-213953" algn="l" defTabSz="855809" rtl="0" eaLnBrk="1" latinLnBrk="0" hangingPunct="1">
        <a:lnSpc>
          <a:spcPct val="90000"/>
        </a:lnSpc>
        <a:spcBef>
          <a:spcPts val="468"/>
        </a:spcBef>
        <a:buFont typeface="Arial"/>
        <a:buChar char="•"/>
        <a:defRPr sz="1680" kern="1200">
          <a:solidFill>
            <a:schemeClr val="tx1"/>
          </a:solidFill>
          <a:latin typeface="+mn-lt"/>
          <a:ea typeface="+mn-ea"/>
          <a:cs typeface="+mn-cs"/>
        </a:defRPr>
      </a:lvl6pPr>
      <a:lvl7pPr marL="2781382" indent="-213953" algn="l" defTabSz="855809" rtl="0" eaLnBrk="1" latinLnBrk="0" hangingPunct="1">
        <a:lnSpc>
          <a:spcPct val="90000"/>
        </a:lnSpc>
        <a:spcBef>
          <a:spcPts val="468"/>
        </a:spcBef>
        <a:buFont typeface="Arial"/>
        <a:buChar char="•"/>
        <a:defRPr sz="1680" kern="1200">
          <a:solidFill>
            <a:schemeClr val="tx1"/>
          </a:solidFill>
          <a:latin typeface="+mn-lt"/>
          <a:ea typeface="+mn-ea"/>
          <a:cs typeface="+mn-cs"/>
        </a:defRPr>
      </a:lvl7pPr>
      <a:lvl8pPr marL="3209287" indent="-213953" algn="l" defTabSz="855809" rtl="0" eaLnBrk="1" latinLnBrk="0" hangingPunct="1">
        <a:lnSpc>
          <a:spcPct val="90000"/>
        </a:lnSpc>
        <a:spcBef>
          <a:spcPts val="468"/>
        </a:spcBef>
        <a:buFont typeface="Arial"/>
        <a:buChar char="•"/>
        <a:defRPr sz="1680" kern="1200">
          <a:solidFill>
            <a:schemeClr val="tx1"/>
          </a:solidFill>
          <a:latin typeface="+mn-lt"/>
          <a:ea typeface="+mn-ea"/>
          <a:cs typeface="+mn-cs"/>
        </a:defRPr>
      </a:lvl8pPr>
      <a:lvl9pPr marL="3637192" indent="-213953" algn="l" defTabSz="855809" rtl="0" eaLnBrk="1" latinLnBrk="0" hangingPunct="1">
        <a:lnSpc>
          <a:spcPct val="90000"/>
        </a:lnSpc>
        <a:spcBef>
          <a:spcPts val="468"/>
        </a:spcBef>
        <a:buFont typeface="Arial"/>
        <a:buChar char="•"/>
        <a:defRPr sz="1680" kern="1200">
          <a:solidFill>
            <a:schemeClr val="tx1"/>
          </a:solidFill>
          <a:latin typeface="+mn-lt"/>
          <a:ea typeface="+mn-ea"/>
          <a:cs typeface="+mn-cs"/>
        </a:defRPr>
      </a:lvl9pPr>
    </p:bodyStyle>
    <p:otherStyle>
      <a:defPPr>
        <a:defRPr lang="en-US"/>
      </a:defPPr>
      <a:lvl1pPr marL="0" algn="l" defTabSz="855809" rtl="0" eaLnBrk="1" latinLnBrk="0" hangingPunct="1">
        <a:defRPr sz="1680" kern="1200">
          <a:solidFill>
            <a:schemeClr val="tx1"/>
          </a:solidFill>
          <a:latin typeface="+mn-lt"/>
          <a:ea typeface="+mn-ea"/>
          <a:cs typeface="+mn-cs"/>
        </a:defRPr>
      </a:lvl1pPr>
      <a:lvl2pPr marL="427906" algn="l" defTabSz="855809" rtl="0" eaLnBrk="1" latinLnBrk="0" hangingPunct="1">
        <a:defRPr sz="1680" kern="1200">
          <a:solidFill>
            <a:schemeClr val="tx1"/>
          </a:solidFill>
          <a:latin typeface="+mn-lt"/>
          <a:ea typeface="+mn-ea"/>
          <a:cs typeface="+mn-cs"/>
        </a:defRPr>
      </a:lvl2pPr>
      <a:lvl3pPr marL="855809" algn="l" defTabSz="855809" rtl="0" eaLnBrk="1" latinLnBrk="0" hangingPunct="1">
        <a:defRPr sz="1680" kern="1200">
          <a:solidFill>
            <a:schemeClr val="tx1"/>
          </a:solidFill>
          <a:latin typeface="+mn-lt"/>
          <a:ea typeface="+mn-ea"/>
          <a:cs typeface="+mn-cs"/>
        </a:defRPr>
      </a:lvl3pPr>
      <a:lvl4pPr marL="1283714" algn="l" defTabSz="855809" rtl="0" eaLnBrk="1" latinLnBrk="0" hangingPunct="1">
        <a:defRPr sz="1680" kern="1200">
          <a:solidFill>
            <a:schemeClr val="tx1"/>
          </a:solidFill>
          <a:latin typeface="+mn-lt"/>
          <a:ea typeface="+mn-ea"/>
          <a:cs typeface="+mn-cs"/>
        </a:defRPr>
      </a:lvl4pPr>
      <a:lvl5pPr marL="1711620" algn="l" defTabSz="855809" rtl="0" eaLnBrk="1" latinLnBrk="0" hangingPunct="1">
        <a:defRPr sz="1680" kern="1200">
          <a:solidFill>
            <a:schemeClr val="tx1"/>
          </a:solidFill>
          <a:latin typeface="+mn-lt"/>
          <a:ea typeface="+mn-ea"/>
          <a:cs typeface="+mn-cs"/>
        </a:defRPr>
      </a:lvl5pPr>
      <a:lvl6pPr marL="2139526" algn="l" defTabSz="855809" rtl="0" eaLnBrk="1" latinLnBrk="0" hangingPunct="1">
        <a:defRPr sz="1680" kern="1200">
          <a:solidFill>
            <a:schemeClr val="tx1"/>
          </a:solidFill>
          <a:latin typeface="+mn-lt"/>
          <a:ea typeface="+mn-ea"/>
          <a:cs typeface="+mn-cs"/>
        </a:defRPr>
      </a:lvl6pPr>
      <a:lvl7pPr marL="2567429" algn="l" defTabSz="855809" rtl="0" eaLnBrk="1" latinLnBrk="0" hangingPunct="1">
        <a:defRPr sz="1680" kern="1200">
          <a:solidFill>
            <a:schemeClr val="tx1"/>
          </a:solidFill>
          <a:latin typeface="+mn-lt"/>
          <a:ea typeface="+mn-ea"/>
          <a:cs typeface="+mn-cs"/>
        </a:defRPr>
      </a:lvl7pPr>
      <a:lvl8pPr marL="2995334" algn="l" defTabSz="855809" rtl="0" eaLnBrk="1" latinLnBrk="0" hangingPunct="1">
        <a:defRPr sz="1680" kern="1200">
          <a:solidFill>
            <a:schemeClr val="tx1"/>
          </a:solidFill>
          <a:latin typeface="+mn-lt"/>
          <a:ea typeface="+mn-ea"/>
          <a:cs typeface="+mn-cs"/>
        </a:defRPr>
      </a:lvl8pPr>
      <a:lvl9pPr marL="3423240" algn="l" defTabSz="855809" rtl="0" eaLnBrk="1" latinLnBrk="0" hangingPunct="1">
        <a:defRPr sz="168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1149C-FE82-ABAD-E845-27E9166C3B20}"/>
              </a:ext>
            </a:extLst>
          </p:cNvPr>
          <p:cNvPicPr>
            <a:picLocks noChangeAspect="1"/>
          </p:cNvPicPr>
          <p:nvPr userDrawn="1"/>
        </p:nvPicPr>
        <p:blipFill>
          <a:blip r:embed="rId16"/>
          <a:stretch>
            <a:fillRect/>
          </a:stretch>
        </p:blipFill>
        <p:spPr>
          <a:xfrm>
            <a:off x="0" y="0"/>
            <a:ext cx="1151477" cy="440958"/>
          </a:xfrm>
          <a:prstGeom prst="rect">
            <a:avLst/>
          </a:prstGeom>
        </p:spPr>
      </p:pic>
      <p:pic>
        <p:nvPicPr>
          <p:cNvPr id="5" name="Picture 4" descr="Logo, icon&#10;&#10;Description automatically generated">
            <a:extLst>
              <a:ext uri="{FF2B5EF4-FFF2-40B4-BE49-F238E27FC236}">
                <a16:creationId xmlns:a16="http://schemas.microsoft.com/office/drawing/2014/main" id="{A722AC35-5085-EC20-7BBD-0CAAEDADC3EA}"/>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287474911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Lst>
  <p:txStyles>
    <p:titleStyle>
      <a:lvl1pPr algn="l" defTabSz="855809" rtl="0" eaLnBrk="1" latinLnBrk="0" hangingPunct="1">
        <a:lnSpc>
          <a:spcPct val="90000"/>
        </a:lnSpc>
        <a:spcBef>
          <a:spcPct val="0"/>
        </a:spcBef>
        <a:buNone/>
        <a:defRPr sz="4080" kern="1200">
          <a:solidFill>
            <a:schemeClr val="tx1"/>
          </a:solidFill>
          <a:latin typeface="Myriad Pro" charset="0"/>
          <a:ea typeface="Myriad Pro" charset="0"/>
          <a:cs typeface="Myriad Pro" charset="0"/>
        </a:defRPr>
      </a:lvl1pPr>
    </p:titleStyle>
    <p:bodyStyle>
      <a:lvl1pPr marL="213953" indent="-213953" algn="l" defTabSz="855809" rtl="0" eaLnBrk="1" latinLnBrk="0" hangingPunct="1">
        <a:lnSpc>
          <a:spcPct val="90000"/>
        </a:lnSpc>
        <a:spcBef>
          <a:spcPts val="936"/>
        </a:spcBef>
        <a:buFont typeface="Arial"/>
        <a:buChar char="•"/>
        <a:defRPr sz="2640" kern="1200">
          <a:solidFill>
            <a:schemeClr val="tx1"/>
          </a:solidFill>
          <a:latin typeface="Myriad Pro" charset="0"/>
          <a:ea typeface="Myriad Pro" charset="0"/>
          <a:cs typeface="Myriad Pro" charset="0"/>
        </a:defRPr>
      </a:lvl1pPr>
      <a:lvl2pPr marL="641858" indent="-213953" algn="l" defTabSz="855809" rtl="0" eaLnBrk="1" latinLnBrk="0" hangingPunct="1">
        <a:lnSpc>
          <a:spcPct val="90000"/>
        </a:lnSpc>
        <a:spcBef>
          <a:spcPts val="468"/>
        </a:spcBef>
        <a:buFont typeface="Arial"/>
        <a:buChar char="•"/>
        <a:defRPr sz="2280" kern="1200">
          <a:solidFill>
            <a:schemeClr val="tx1"/>
          </a:solidFill>
          <a:latin typeface="Myriad Pro" charset="0"/>
          <a:ea typeface="Myriad Pro" charset="0"/>
          <a:cs typeface="Myriad Pro" charset="0"/>
        </a:defRPr>
      </a:lvl2pPr>
      <a:lvl3pPr marL="1069762" indent="-213953" algn="l" defTabSz="855809" rtl="0" eaLnBrk="1" latinLnBrk="0" hangingPunct="1">
        <a:lnSpc>
          <a:spcPct val="90000"/>
        </a:lnSpc>
        <a:spcBef>
          <a:spcPts val="468"/>
        </a:spcBef>
        <a:buFont typeface="Arial"/>
        <a:buChar char="•"/>
        <a:defRPr sz="1920" kern="1200">
          <a:solidFill>
            <a:schemeClr val="tx1"/>
          </a:solidFill>
          <a:latin typeface="Myriad Pro" charset="0"/>
          <a:ea typeface="Myriad Pro" charset="0"/>
          <a:cs typeface="Myriad Pro" charset="0"/>
        </a:defRPr>
      </a:lvl3pPr>
      <a:lvl4pPr marL="1497667" indent="-213953" algn="l" defTabSz="855809" rtl="0" eaLnBrk="1" latinLnBrk="0" hangingPunct="1">
        <a:lnSpc>
          <a:spcPct val="90000"/>
        </a:lnSpc>
        <a:spcBef>
          <a:spcPts val="468"/>
        </a:spcBef>
        <a:buFont typeface="Arial"/>
        <a:buChar char="•"/>
        <a:defRPr sz="1680" kern="1200">
          <a:solidFill>
            <a:schemeClr val="tx1"/>
          </a:solidFill>
          <a:latin typeface="Myriad Pro" charset="0"/>
          <a:ea typeface="Myriad Pro" charset="0"/>
          <a:cs typeface="Myriad Pro" charset="0"/>
        </a:defRPr>
      </a:lvl4pPr>
      <a:lvl5pPr marL="1925573" indent="-213953" algn="l" defTabSz="855809" rtl="0" eaLnBrk="1" latinLnBrk="0" hangingPunct="1">
        <a:lnSpc>
          <a:spcPct val="90000"/>
        </a:lnSpc>
        <a:spcBef>
          <a:spcPts val="468"/>
        </a:spcBef>
        <a:buFont typeface="Arial"/>
        <a:buChar char="•"/>
        <a:defRPr sz="1680" kern="1200">
          <a:solidFill>
            <a:schemeClr val="tx1"/>
          </a:solidFill>
          <a:latin typeface="Myriad Pro" charset="0"/>
          <a:ea typeface="Myriad Pro" charset="0"/>
          <a:cs typeface="Myriad Pro" charset="0"/>
        </a:defRPr>
      </a:lvl5pPr>
      <a:lvl6pPr marL="2353476" indent="-213953" algn="l" defTabSz="855809" rtl="0" eaLnBrk="1" latinLnBrk="0" hangingPunct="1">
        <a:lnSpc>
          <a:spcPct val="90000"/>
        </a:lnSpc>
        <a:spcBef>
          <a:spcPts val="468"/>
        </a:spcBef>
        <a:buFont typeface="Arial"/>
        <a:buChar char="•"/>
        <a:defRPr sz="1680" kern="1200">
          <a:solidFill>
            <a:schemeClr val="tx1"/>
          </a:solidFill>
          <a:latin typeface="+mn-lt"/>
          <a:ea typeface="+mn-ea"/>
          <a:cs typeface="+mn-cs"/>
        </a:defRPr>
      </a:lvl6pPr>
      <a:lvl7pPr marL="2781382" indent="-213953" algn="l" defTabSz="855809" rtl="0" eaLnBrk="1" latinLnBrk="0" hangingPunct="1">
        <a:lnSpc>
          <a:spcPct val="90000"/>
        </a:lnSpc>
        <a:spcBef>
          <a:spcPts val="468"/>
        </a:spcBef>
        <a:buFont typeface="Arial"/>
        <a:buChar char="•"/>
        <a:defRPr sz="1680" kern="1200">
          <a:solidFill>
            <a:schemeClr val="tx1"/>
          </a:solidFill>
          <a:latin typeface="+mn-lt"/>
          <a:ea typeface="+mn-ea"/>
          <a:cs typeface="+mn-cs"/>
        </a:defRPr>
      </a:lvl7pPr>
      <a:lvl8pPr marL="3209287" indent="-213953" algn="l" defTabSz="855809" rtl="0" eaLnBrk="1" latinLnBrk="0" hangingPunct="1">
        <a:lnSpc>
          <a:spcPct val="90000"/>
        </a:lnSpc>
        <a:spcBef>
          <a:spcPts val="468"/>
        </a:spcBef>
        <a:buFont typeface="Arial"/>
        <a:buChar char="•"/>
        <a:defRPr sz="1680" kern="1200">
          <a:solidFill>
            <a:schemeClr val="tx1"/>
          </a:solidFill>
          <a:latin typeface="+mn-lt"/>
          <a:ea typeface="+mn-ea"/>
          <a:cs typeface="+mn-cs"/>
        </a:defRPr>
      </a:lvl8pPr>
      <a:lvl9pPr marL="3637192" indent="-213953" algn="l" defTabSz="855809" rtl="0" eaLnBrk="1" latinLnBrk="0" hangingPunct="1">
        <a:lnSpc>
          <a:spcPct val="90000"/>
        </a:lnSpc>
        <a:spcBef>
          <a:spcPts val="468"/>
        </a:spcBef>
        <a:buFont typeface="Arial"/>
        <a:buChar char="•"/>
        <a:defRPr sz="1680" kern="1200">
          <a:solidFill>
            <a:schemeClr val="tx1"/>
          </a:solidFill>
          <a:latin typeface="+mn-lt"/>
          <a:ea typeface="+mn-ea"/>
          <a:cs typeface="+mn-cs"/>
        </a:defRPr>
      </a:lvl9pPr>
    </p:bodyStyle>
    <p:otherStyle>
      <a:defPPr>
        <a:defRPr lang="en-US"/>
      </a:defPPr>
      <a:lvl1pPr marL="0" algn="l" defTabSz="855809" rtl="0" eaLnBrk="1" latinLnBrk="0" hangingPunct="1">
        <a:defRPr sz="1680" kern="1200">
          <a:solidFill>
            <a:schemeClr val="tx1"/>
          </a:solidFill>
          <a:latin typeface="+mn-lt"/>
          <a:ea typeface="+mn-ea"/>
          <a:cs typeface="+mn-cs"/>
        </a:defRPr>
      </a:lvl1pPr>
      <a:lvl2pPr marL="427906" algn="l" defTabSz="855809" rtl="0" eaLnBrk="1" latinLnBrk="0" hangingPunct="1">
        <a:defRPr sz="1680" kern="1200">
          <a:solidFill>
            <a:schemeClr val="tx1"/>
          </a:solidFill>
          <a:latin typeface="+mn-lt"/>
          <a:ea typeface="+mn-ea"/>
          <a:cs typeface="+mn-cs"/>
        </a:defRPr>
      </a:lvl2pPr>
      <a:lvl3pPr marL="855809" algn="l" defTabSz="855809" rtl="0" eaLnBrk="1" latinLnBrk="0" hangingPunct="1">
        <a:defRPr sz="1680" kern="1200">
          <a:solidFill>
            <a:schemeClr val="tx1"/>
          </a:solidFill>
          <a:latin typeface="+mn-lt"/>
          <a:ea typeface="+mn-ea"/>
          <a:cs typeface="+mn-cs"/>
        </a:defRPr>
      </a:lvl3pPr>
      <a:lvl4pPr marL="1283714" algn="l" defTabSz="855809" rtl="0" eaLnBrk="1" latinLnBrk="0" hangingPunct="1">
        <a:defRPr sz="1680" kern="1200">
          <a:solidFill>
            <a:schemeClr val="tx1"/>
          </a:solidFill>
          <a:latin typeface="+mn-lt"/>
          <a:ea typeface="+mn-ea"/>
          <a:cs typeface="+mn-cs"/>
        </a:defRPr>
      </a:lvl4pPr>
      <a:lvl5pPr marL="1711620" algn="l" defTabSz="855809" rtl="0" eaLnBrk="1" latinLnBrk="0" hangingPunct="1">
        <a:defRPr sz="1680" kern="1200">
          <a:solidFill>
            <a:schemeClr val="tx1"/>
          </a:solidFill>
          <a:latin typeface="+mn-lt"/>
          <a:ea typeface="+mn-ea"/>
          <a:cs typeface="+mn-cs"/>
        </a:defRPr>
      </a:lvl5pPr>
      <a:lvl6pPr marL="2139526" algn="l" defTabSz="855809" rtl="0" eaLnBrk="1" latinLnBrk="0" hangingPunct="1">
        <a:defRPr sz="1680" kern="1200">
          <a:solidFill>
            <a:schemeClr val="tx1"/>
          </a:solidFill>
          <a:latin typeface="+mn-lt"/>
          <a:ea typeface="+mn-ea"/>
          <a:cs typeface="+mn-cs"/>
        </a:defRPr>
      </a:lvl6pPr>
      <a:lvl7pPr marL="2567429" algn="l" defTabSz="855809" rtl="0" eaLnBrk="1" latinLnBrk="0" hangingPunct="1">
        <a:defRPr sz="1680" kern="1200">
          <a:solidFill>
            <a:schemeClr val="tx1"/>
          </a:solidFill>
          <a:latin typeface="+mn-lt"/>
          <a:ea typeface="+mn-ea"/>
          <a:cs typeface="+mn-cs"/>
        </a:defRPr>
      </a:lvl7pPr>
      <a:lvl8pPr marL="2995334" algn="l" defTabSz="855809" rtl="0" eaLnBrk="1" latinLnBrk="0" hangingPunct="1">
        <a:defRPr sz="1680" kern="1200">
          <a:solidFill>
            <a:schemeClr val="tx1"/>
          </a:solidFill>
          <a:latin typeface="+mn-lt"/>
          <a:ea typeface="+mn-ea"/>
          <a:cs typeface="+mn-cs"/>
        </a:defRPr>
      </a:lvl8pPr>
      <a:lvl9pPr marL="3423240" algn="l" defTabSz="855809" rtl="0" eaLnBrk="1" latinLnBrk="0" hangingPunct="1">
        <a:defRPr sz="16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8.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8.svg"/></Relationships>
</file>

<file path=ppt/slides/_rels/slide1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80.svg"/></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80.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0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1.sv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3.svg"/></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5.sv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7.svg"/></Relationships>
</file>

<file path=ppt/slides/_rels/slide2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00.svg"/></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02.svg"/></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04.svg"/></Relationships>
</file>

<file path=ppt/slides/_rels/slide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06.svg"/></Relationships>
</file>

<file path=ppt/slides/_rels/slide3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1.png"/><Relationship Id="rId5" Type="http://schemas.openxmlformats.org/officeDocument/2006/relationships/image" Target="../media/image119.png"/><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free/free-account-faq/#free-services"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hyperlink" Target="https://aws.amazon.com/free/" TargetMode="External"/><Relationship Id="rId4" Type="http://schemas.openxmlformats.org/officeDocument/2006/relationships/hyperlink" Target="https://cloud.google.com/free"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hyperlink" Target="https://aws.amazon.com/certification/" TargetMode="External"/><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hyperlink" Target="https://cloud.google.com/certification" TargetMode="External"/><Relationship Id="rId4" Type="http://schemas.openxmlformats.org/officeDocument/2006/relationships/hyperlink" Target="https://learn.microsoft.com/en-us/certification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ws.amazon.com/getting-started/hands-on/" TargetMode="External"/><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hyperlink" Target="https://cloud.google.com/docs/open-tutorials" TargetMode="External"/><Relationship Id="rId4" Type="http://schemas.openxmlformats.org/officeDocument/2006/relationships/hyperlink" Target="https://azure.microsoft.com/en-us/get-started/"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udemy.com/" TargetMode="External"/><Relationship Id="rId2" Type="http://schemas.openxmlformats.org/officeDocument/2006/relationships/hyperlink" Target="https://www.tutorialspoint.com/" TargetMode="External"/><Relationship Id="rId1" Type="http://schemas.openxmlformats.org/officeDocument/2006/relationships/slideLayout" Target="../slideLayouts/slideLayout20.xml"/><Relationship Id="rId5" Type="http://schemas.openxmlformats.org/officeDocument/2006/relationships/hyperlink" Target="https://www.baeldung.com/" TargetMode="External"/><Relationship Id="rId4" Type="http://schemas.openxmlformats.org/officeDocument/2006/relationships/hyperlink" Target="https://www.pluralsight.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126.png"/><Relationship Id="rId11" Type="http://schemas.openxmlformats.org/officeDocument/2006/relationships/image" Target="../media/image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73.svg"/></Relationships>
</file>

<file path=ppt/slides/_rels/slide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73.svg"/></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CC0DA-E7C8-D3E1-80E3-5FDBEAB984F2}"/>
              </a:ext>
            </a:extLst>
          </p:cNvPr>
          <p:cNvSpPr>
            <a:spLocks noGrp="1"/>
          </p:cNvSpPr>
          <p:nvPr>
            <p:ph type="ctrTitle"/>
          </p:nvPr>
        </p:nvSpPr>
        <p:spPr>
          <a:xfrm>
            <a:off x="240632" y="851517"/>
            <a:ext cx="7038473" cy="2991416"/>
          </a:xfrm>
        </p:spPr>
        <p:txBody>
          <a:bodyPr vert="horz" lIns="91440" tIns="45720" rIns="91440" bIns="45720" rtlCol="0" anchor="b">
            <a:normAutofit/>
          </a:bodyPr>
          <a:lstStyle/>
          <a:p>
            <a:r>
              <a:rPr lang="en-US" sz="6000" dirty="0">
                <a:solidFill>
                  <a:schemeClr val="tx1"/>
                </a:solidFill>
                <a:latin typeface="+mj-lt"/>
                <a:ea typeface="+mj-ea"/>
                <a:cs typeface="+mj-cs"/>
              </a:rPr>
              <a:t>Cloud Computing</a:t>
            </a:r>
            <a:br>
              <a:rPr lang="en-US" sz="6000" dirty="0">
                <a:solidFill>
                  <a:schemeClr val="tx1"/>
                </a:solidFill>
                <a:latin typeface="+mj-lt"/>
                <a:ea typeface="+mj-ea"/>
                <a:cs typeface="+mj-cs"/>
              </a:rPr>
            </a:br>
            <a:r>
              <a:rPr lang="en-US" sz="6000" dirty="0">
                <a:solidFill>
                  <a:schemeClr val="tx1"/>
                </a:solidFill>
                <a:latin typeface="+mj-lt"/>
                <a:ea typeface="+mj-ea"/>
                <a:cs typeface="+mj-cs"/>
              </a:rPr>
              <a:t> 101</a:t>
            </a:r>
          </a:p>
        </p:txBody>
      </p:sp>
      <p:pic>
        <p:nvPicPr>
          <p:cNvPr id="5" name="Picture 2" descr="Cloud shaped hard drive with cables">
            <a:extLst>
              <a:ext uri="{FF2B5EF4-FFF2-40B4-BE49-F238E27FC236}">
                <a16:creationId xmlns:a16="http://schemas.microsoft.com/office/drawing/2014/main" id="{93AE0086-6EDB-F5FE-916D-4F10FCE58C28}"/>
              </a:ext>
            </a:extLst>
          </p:cNvPr>
          <p:cNvPicPr>
            <a:picLocks noChangeAspect="1" noChangeArrowheads="1"/>
          </p:cNvPicPr>
          <p:nvPr/>
        </p:nvPicPr>
        <p:blipFill rotWithShape="1">
          <a:blip r:embed="rId3"/>
          <a:srcRect l="29650" t="-11871" r="1663" b="11873"/>
          <a:stretch/>
        </p:blipFill>
        <p:spPr bwMode="auto">
          <a:xfrm>
            <a:off x="5510369" y="851517"/>
            <a:ext cx="6184807" cy="5154967"/>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C6507B-C769-7722-2CE2-E3998BB3052D}"/>
              </a:ext>
            </a:extLst>
          </p:cNvPr>
          <p:cNvPicPr>
            <a:picLocks noChangeAspect="1"/>
          </p:cNvPicPr>
          <p:nvPr/>
        </p:nvPicPr>
        <p:blipFill>
          <a:blip r:embed="rId4"/>
          <a:stretch>
            <a:fillRect/>
          </a:stretch>
        </p:blipFill>
        <p:spPr>
          <a:xfrm>
            <a:off x="0" y="0"/>
            <a:ext cx="1151477" cy="440958"/>
          </a:xfrm>
          <a:prstGeom prst="rect">
            <a:avLst/>
          </a:prstGeom>
        </p:spPr>
      </p:pic>
      <p:pic>
        <p:nvPicPr>
          <p:cNvPr id="9" name="Picture 8" descr="Logo, icon&#10;&#10;Description automatically generated">
            <a:extLst>
              <a:ext uri="{FF2B5EF4-FFF2-40B4-BE49-F238E27FC236}">
                <a16:creationId xmlns:a16="http://schemas.microsoft.com/office/drawing/2014/main" id="{D1F103C4-5A23-D1B3-7F19-EBCAB8A4DC4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spTree>
    <p:extLst>
      <p:ext uri="{BB962C8B-B14F-4D97-AF65-F5344CB8AC3E}">
        <p14:creationId xmlns:p14="http://schemas.microsoft.com/office/powerpoint/2010/main" val="142400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003B67E-440E-8075-DEB2-A560A9C05378}"/>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a:solidFill>
                  <a:schemeClr val="tx1"/>
                </a:solidFill>
                <a:latin typeface="+mj-lt"/>
                <a:ea typeface="+mj-ea"/>
                <a:cs typeface="+mj-cs"/>
              </a:rPr>
              <a:t>History of cloud computing</a:t>
            </a:r>
          </a:p>
        </p:txBody>
      </p:sp>
      <p:sp>
        <p:nvSpPr>
          <p:cNvPr id="4" name="Content Placeholder 3">
            <a:extLst>
              <a:ext uri="{FF2B5EF4-FFF2-40B4-BE49-F238E27FC236}">
                <a16:creationId xmlns:a16="http://schemas.microsoft.com/office/drawing/2014/main" id="{08EC5159-3153-9247-E378-BD1E904B0B91}"/>
              </a:ext>
            </a:extLst>
          </p:cNvPr>
          <p:cNvSpPr>
            <a:spLocks noGrp="1"/>
          </p:cNvSpPr>
          <p:nvPr>
            <p:ph sz="half" idx="2"/>
          </p:nvPr>
        </p:nvSpPr>
        <p:spPr>
          <a:xfrm>
            <a:off x="965200" y="2470248"/>
            <a:ext cx="4048344" cy="3536236"/>
          </a:xfrm>
        </p:spPr>
        <p:txBody>
          <a:bodyPr vert="horz" lIns="91440" tIns="45720" rIns="91440" bIns="45720" rtlCol="0">
            <a:normAutofit/>
          </a:bodyPr>
          <a:lstStyle/>
          <a:p>
            <a:pPr>
              <a:buFont typeface="Arial" panose="020B0604020202020204" pitchFamily="34" charset="0"/>
              <a:buChar char="•"/>
            </a:pPr>
            <a:r>
              <a:rPr lang="en-US" sz="2400" dirty="0">
                <a:latin typeface="+mn-lt"/>
                <a:ea typeface="+mn-ea"/>
                <a:cs typeface="+mn-cs"/>
              </a:rPr>
              <a:t>Early Computers: Batch Processing</a:t>
            </a:r>
          </a:p>
          <a:p>
            <a:pPr>
              <a:buFont typeface="Arial" panose="020B0604020202020204" pitchFamily="34" charset="0"/>
              <a:buChar char="•"/>
            </a:pPr>
            <a:r>
              <a:rPr lang="en-US" sz="2400" dirty="0">
                <a:latin typeface="+mn-lt"/>
                <a:ea typeface="+mn-ea"/>
                <a:cs typeface="+mn-cs"/>
              </a:rPr>
              <a:t>1960s: Time Sharing</a:t>
            </a:r>
          </a:p>
          <a:p>
            <a:pPr>
              <a:buFont typeface="Arial" panose="020B0604020202020204" pitchFamily="34" charset="0"/>
              <a:buChar char="•"/>
            </a:pPr>
            <a:r>
              <a:rPr lang="en-US" sz="2400" dirty="0">
                <a:latin typeface="+mn-lt"/>
                <a:ea typeface="+mn-ea"/>
                <a:cs typeface="+mn-cs"/>
              </a:rPr>
              <a:t>1970s: IBM Virtual Machines</a:t>
            </a:r>
          </a:p>
          <a:p>
            <a:pPr>
              <a:buFont typeface="Arial" panose="020B0604020202020204" pitchFamily="34" charset="0"/>
              <a:buChar char="•"/>
            </a:pPr>
            <a:r>
              <a:rPr lang="en-US" sz="2400" dirty="0">
                <a:latin typeface="+mn-lt"/>
                <a:ea typeface="+mn-ea"/>
                <a:cs typeface="+mn-cs"/>
              </a:rPr>
              <a:t>1990s: VPNs and Cloud metaphor</a:t>
            </a:r>
          </a:p>
        </p:txBody>
      </p:sp>
      <p:sp>
        <p:nvSpPr>
          <p:cNvPr id="40" name="Freeform: Shape 3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Graphic 11" descr="Processor with solid fill">
            <a:extLst>
              <a:ext uri="{FF2B5EF4-FFF2-40B4-BE49-F238E27FC236}">
                <a16:creationId xmlns:a16="http://schemas.microsoft.com/office/drawing/2014/main" id="{33AD8747-9AC3-918C-4C11-F21C53D28D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pic>
        <p:nvPicPr>
          <p:cNvPr id="15" name="Picture 14">
            <a:extLst>
              <a:ext uri="{FF2B5EF4-FFF2-40B4-BE49-F238E27FC236}">
                <a16:creationId xmlns:a16="http://schemas.microsoft.com/office/drawing/2014/main" id="{A28AD4E8-0380-42F9-CFB2-B169B4985C59}"/>
              </a:ext>
            </a:extLst>
          </p:cNvPr>
          <p:cNvPicPr>
            <a:picLocks noChangeAspect="1"/>
          </p:cNvPicPr>
          <p:nvPr/>
        </p:nvPicPr>
        <p:blipFill>
          <a:blip r:embed="rId5"/>
          <a:stretch>
            <a:fillRect/>
          </a:stretch>
        </p:blipFill>
        <p:spPr>
          <a:xfrm>
            <a:off x="0" y="0"/>
            <a:ext cx="1151477" cy="440958"/>
          </a:xfrm>
          <a:prstGeom prst="rect">
            <a:avLst/>
          </a:prstGeom>
        </p:spPr>
      </p:pic>
      <p:pic>
        <p:nvPicPr>
          <p:cNvPr id="17" name="Picture 16" descr="Logo, icon&#10;&#10;Description automatically generated">
            <a:extLst>
              <a:ext uri="{FF2B5EF4-FFF2-40B4-BE49-F238E27FC236}">
                <a16:creationId xmlns:a16="http://schemas.microsoft.com/office/drawing/2014/main" id="{384291A5-C00A-C430-3FCA-B97028EB4A5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43842" y="6006483"/>
            <a:ext cx="475727" cy="555183"/>
          </a:xfrm>
          <a:prstGeom prst="rect">
            <a:avLst/>
          </a:prstGeom>
        </p:spPr>
      </p:pic>
    </p:spTree>
    <p:extLst>
      <p:ext uri="{BB962C8B-B14F-4D97-AF65-F5344CB8AC3E}">
        <p14:creationId xmlns:p14="http://schemas.microsoft.com/office/powerpoint/2010/main" val="243625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CD938-1873-99CA-0454-733DEAE3E26A}"/>
              </a:ext>
            </a:extLst>
          </p:cNvPr>
          <p:cNvSpPr>
            <a:spLocks noGrp="1"/>
          </p:cNvSpPr>
          <p:nvPr>
            <p:ph type="title"/>
          </p:nvPr>
        </p:nvSpPr>
        <p:spPr>
          <a:xfrm>
            <a:off x="880281" y="921452"/>
            <a:ext cx="4985018" cy="3268639"/>
          </a:xfrm>
        </p:spPr>
        <p:txBody>
          <a:bodyPr vert="horz" lIns="91440" tIns="45720" rIns="91440" bIns="45720" rtlCol="0" anchor="b">
            <a:normAutofit/>
          </a:bodyPr>
          <a:lstStyle/>
          <a:p>
            <a:pPr defTabSz="914400"/>
            <a:r>
              <a:rPr lang="en-US" sz="7200" kern="1200">
                <a:solidFill>
                  <a:schemeClr val="tx1"/>
                </a:solidFill>
                <a:latin typeface="+mj-lt"/>
                <a:ea typeface="+mj-ea"/>
                <a:cs typeface="+mj-cs"/>
              </a:rPr>
              <a:t>Technical Term</a:t>
            </a:r>
          </a:p>
        </p:txBody>
      </p:sp>
      <p:sp>
        <p:nvSpPr>
          <p:cNvPr id="4" name="Content Placeholder 3">
            <a:extLst>
              <a:ext uri="{FF2B5EF4-FFF2-40B4-BE49-F238E27FC236}">
                <a16:creationId xmlns:a16="http://schemas.microsoft.com/office/drawing/2014/main" id="{87B7DE23-E26B-7AB7-BF37-D01E5CED38CD}"/>
              </a:ext>
            </a:extLst>
          </p:cNvPr>
          <p:cNvSpPr>
            <a:spLocks noGrp="1"/>
          </p:cNvSpPr>
          <p:nvPr>
            <p:ph type="body" sz="quarter" idx="11"/>
          </p:nvPr>
        </p:nvSpPr>
        <p:spPr>
          <a:xfrm>
            <a:off x="880281" y="4285129"/>
            <a:ext cx="4985017" cy="1420409"/>
          </a:xfrm>
          <a:prstGeom prst="rect">
            <a:avLst/>
          </a:prstGeom>
        </p:spPr>
        <p:txBody>
          <a:bodyPr vert="horz" lIns="91440" tIns="45720" rIns="91440" bIns="45720" rtlCol="0" anchor="t">
            <a:normAutofit/>
          </a:bodyPr>
          <a:lstStyle/>
          <a:p>
            <a:pPr marL="0" indent="0" defTabSz="914400">
              <a:spcBef>
                <a:spcPts val="1000"/>
              </a:spcBef>
              <a:buNone/>
            </a:pPr>
            <a:r>
              <a:rPr lang="en-US" sz="2400" b="1" kern="1200" dirty="0">
                <a:solidFill>
                  <a:schemeClr val="tx1"/>
                </a:solidFill>
                <a:latin typeface="+mn-lt"/>
                <a:ea typeface="+mn-ea"/>
                <a:cs typeface="+mn-cs"/>
              </a:rPr>
              <a:t>Virtual Machine</a:t>
            </a:r>
            <a:br>
              <a:rPr lang="en-US" sz="2400" b="1" kern="1200" dirty="0">
                <a:solidFill>
                  <a:schemeClr val="tx1"/>
                </a:solidFill>
                <a:latin typeface="+mn-lt"/>
                <a:ea typeface="+mn-ea"/>
                <a:cs typeface="+mn-cs"/>
              </a:rPr>
            </a:br>
            <a:br>
              <a:rPr lang="en-US" sz="2400" b="1" kern="1200" dirty="0">
                <a:solidFill>
                  <a:schemeClr val="tx1"/>
                </a:solidFill>
                <a:latin typeface="+mn-lt"/>
                <a:ea typeface="+mn-ea"/>
                <a:cs typeface="+mn-cs"/>
              </a:rPr>
            </a:br>
            <a:r>
              <a:rPr lang="en-US" sz="2400" b="1" kern="1200" dirty="0">
                <a:solidFill>
                  <a:schemeClr val="tx1"/>
                </a:solidFill>
                <a:latin typeface="+mn-lt"/>
                <a:ea typeface="+mn-ea"/>
                <a:cs typeface="+mn-cs"/>
              </a:rPr>
              <a:t> </a:t>
            </a:r>
            <a:r>
              <a:rPr lang="en-US" sz="2400" kern="1200" dirty="0">
                <a:solidFill>
                  <a:schemeClr val="tx1"/>
                </a:solidFill>
                <a:latin typeface="+mn-lt"/>
                <a:ea typeface="+mn-ea"/>
                <a:cs typeface="+mn-cs"/>
              </a:rPr>
              <a:t>A digital version of a physical computer</a:t>
            </a:r>
          </a:p>
        </p:txBody>
      </p:sp>
      <p:sp>
        <p:nvSpPr>
          <p:cNvPr id="11"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 icon&#10;&#10;Description automatically generated">
            <a:extLst>
              <a:ext uri="{FF2B5EF4-FFF2-40B4-BE49-F238E27FC236}">
                <a16:creationId xmlns:a16="http://schemas.microsoft.com/office/drawing/2014/main" id="{E79641DD-D61E-84F1-A86C-CBB6445BF5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pic>
        <p:nvPicPr>
          <p:cNvPr id="6" name="Picture 5">
            <a:extLst>
              <a:ext uri="{FF2B5EF4-FFF2-40B4-BE49-F238E27FC236}">
                <a16:creationId xmlns:a16="http://schemas.microsoft.com/office/drawing/2014/main" id="{E297C6F6-AA4F-D70B-794F-AA3E02568D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151477" cy="440958"/>
          </a:xfrm>
          <a:prstGeom prst="rect">
            <a:avLst/>
          </a:prstGeom>
        </p:spPr>
      </p:pic>
    </p:spTree>
    <p:extLst>
      <p:ext uri="{BB962C8B-B14F-4D97-AF65-F5344CB8AC3E}">
        <p14:creationId xmlns:p14="http://schemas.microsoft.com/office/powerpoint/2010/main" val="1985732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CD938-1873-99CA-0454-733DEAE3E26A}"/>
              </a:ext>
            </a:extLst>
          </p:cNvPr>
          <p:cNvSpPr>
            <a:spLocks noGrp="1"/>
          </p:cNvSpPr>
          <p:nvPr>
            <p:ph type="title"/>
          </p:nvPr>
        </p:nvSpPr>
        <p:spPr>
          <a:xfrm>
            <a:off x="880281" y="921452"/>
            <a:ext cx="4985018" cy="3268639"/>
          </a:xfrm>
        </p:spPr>
        <p:txBody>
          <a:bodyPr vert="horz" lIns="91440" tIns="45720" rIns="91440" bIns="45720" rtlCol="0" anchor="b">
            <a:normAutofit/>
          </a:bodyPr>
          <a:lstStyle/>
          <a:p>
            <a:pPr defTabSz="914400"/>
            <a:r>
              <a:rPr lang="en-US" sz="7200" kern="1200" dirty="0">
                <a:solidFill>
                  <a:schemeClr val="tx1"/>
                </a:solidFill>
                <a:latin typeface="+mj-lt"/>
                <a:ea typeface="+mj-ea"/>
                <a:cs typeface="+mj-cs"/>
              </a:rPr>
              <a:t>Technical Term</a:t>
            </a:r>
          </a:p>
        </p:txBody>
      </p:sp>
      <p:sp>
        <p:nvSpPr>
          <p:cNvPr id="4" name="Content Placeholder 3">
            <a:extLst>
              <a:ext uri="{FF2B5EF4-FFF2-40B4-BE49-F238E27FC236}">
                <a16:creationId xmlns:a16="http://schemas.microsoft.com/office/drawing/2014/main" id="{87B7DE23-E26B-7AB7-BF37-D01E5CED38CD}"/>
              </a:ext>
            </a:extLst>
          </p:cNvPr>
          <p:cNvSpPr>
            <a:spLocks noGrp="1"/>
          </p:cNvSpPr>
          <p:nvPr>
            <p:ph type="body" sz="quarter" idx="11"/>
          </p:nvPr>
        </p:nvSpPr>
        <p:spPr>
          <a:xfrm>
            <a:off x="880281" y="4285129"/>
            <a:ext cx="4985017" cy="1420409"/>
          </a:xfrm>
          <a:prstGeom prst="rect">
            <a:avLst/>
          </a:prstGeom>
        </p:spPr>
        <p:txBody>
          <a:bodyPr vert="horz" lIns="91440" tIns="45720" rIns="91440" bIns="45720" rtlCol="0" anchor="t">
            <a:normAutofit fontScale="92500" lnSpcReduction="20000"/>
          </a:bodyPr>
          <a:lstStyle/>
          <a:p>
            <a:pPr marL="0" indent="0" defTabSz="914400">
              <a:spcBef>
                <a:spcPts val="1000"/>
              </a:spcBef>
              <a:buNone/>
            </a:pPr>
            <a:r>
              <a:rPr lang="en-US" sz="2400" b="1" kern="1200" dirty="0">
                <a:solidFill>
                  <a:schemeClr val="tx1"/>
                </a:solidFill>
                <a:latin typeface="+mn-lt"/>
                <a:ea typeface="+mn-ea"/>
                <a:cs typeface="+mn-cs"/>
              </a:rPr>
              <a:t>VPN</a:t>
            </a:r>
            <a:r>
              <a:rPr lang="en-US" sz="2400" b="1" dirty="0">
                <a:solidFill>
                  <a:schemeClr val="tx1"/>
                </a:solidFill>
                <a:latin typeface="+mn-lt"/>
                <a:ea typeface="+mn-ea"/>
                <a:cs typeface="+mn-cs"/>
              </a:rPr>
              <a:t> -</a:t>
            </a:r>
            <a:r>
              <a:rPr lang="en-US" sz="2400" b="1" kern="1200" dirty="0">
                <a:solidFill>
                  <a:schemeClr val="tx1"/>
                </a:solidFill>
                <a:latin typeface="+mn-lt"/>
                <a:ea typeface="+mn-ea"/>
                <a:cs typeface="+mn-cs"/>
              </a:rPr>
              <a:t> Virtual Private Network</a:t>
            </a:r>
          </a:p>
          <a:p>
            <a:pPr marL="0" indent="0" defTabSz="914400">
              <a:spcBef>
                <a:spcPts val="1000"/>
              </a:spcBef>
              <a:buNone/>
            </a:pPr>
            <a:endParaRPr lang="en-US" sz="2400" b="1" dirty="0">
              <a:solidFill>
                <a:schemeClr val="tx1"/>
              </a:solidFill>
              <a:latin typeface="+mn-lt"/>
              <a:ea typeface="+mn-ea"/>
              <a:cs typeface="+mn-cs"/>
            </a:endParaRPr>
          </a:p>
          <a:p>
            <a:pPr marL="0" indent="0" defTabSz="914400">
              <a:spcBef>
                <a:spcPts val="1000"/>
              </a:spcBef>
              <a:buNone/>
            </a:pPr>
            <a:r>
              <a:rPr lang="en-US" sz="2400" kern="1200" dirty="0">
                <a:solidFill>
                  <a:schemeClr val="tx1"/>
                </a:solidFill>
                <a:latin typeface="+mn-lt"/>
                <a:ea typeface="+mn-ea"/>
                <a:cs typeface="+mn-cs"/>
              </a:rPr>
              <a:t>An encrypted, private connection over the Internet</a:t>
            </a:r>
          </a:p>
        </p:txBody>
      </p:sp>
      <p:sp>
        <p:nvSpPr>
          <p:cNvPr id="11"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Logo, icon&#10;&#10;Description automatically generated">
            <a:extLst>
              <a:ext uri="{FF2B5EF4-FFF2-40B4-BE49-F238E27FC236}">
                <a16:creationId xmlns:a16="http://schemas.microsoft.com/office/drawing/2014/main" id="{7505E4D9-E1B9-AD5A-3FBE-219DBB52E2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pic>
        <p:nvPicPr>
          <p:cNvPr id="5" name="Picture 4">
            <a:extLst>
              <a:ext uri="{FF2B5EF4-FFF2-40B4-BE49-F238E27FC236}">
                <a16:creationId xmlns:a16="http://schemas.microsoft.com/office/drawing/2014/main" id="{11D7DC68-42BC-2274-13F1-0965C7E4D7F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0"/>
            <a:ext cx="1151477" cy="440958"/>
          </a:xfrm>
          <a:prstGeom prst="rect">
            <a:avLst/>
          </a:prstGeom>
        </p:spPr>
      </p:pic>
    </p:spTree>
    <p:extLst>
      <p:ext uri="{BB962C8B-B14F-4D97-AF65-F5344CB8AC3E}">
        <p14:creationId xmlns:p14="http://schemas.microsoft.com/office/powerpoint/2010/main" val="1515331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003B67E-440E-8075-DEB2-A560A9C05378}"/>
              </a:ext>
            </a:extLst>
          </p:cNvPr>
          <p:cNvSpPr>
            <a:spLocks noGrp="1"/>
          </p:cNvSpPr>
          <p:nvPr>
            <p:ph type="title"/>
          </p:nvPr>
        </p:nvSpPr>
        <p:spPr>
          <a:xfrm>
            <a:off x="804231" y="447741"/>
            <a:ext cx="4439591" cy="1645919"/>
          </a:xfrm>
        </p:spPr>
        <p:txBody>
          <a:bodyPr vert="horz" lIns="91440" tIns="45720" rIns="91440" bIns="45720" rtlCol="0" anchor="ctr">
            <a:normAutofit/>
          </a:bodyPr>
          <a:lstStyle/>
          <a:p>
            <a:r>
              <a:rPr lang="en-US" sz="3700" kern="1200" dirty="0">
                <a:solidFill>
                  <a:schemeClr val="tx1"/>
                </a:solidFill>
                <a:latin typeface="+mj-lt"/>
                <a:ea typeface="+mj-ea"/>
                <a:cs typeface="+mj-cs"/>
              </a:rPr>
              <a:t>History (Cont’d)</a:t>
            </a:r>
          </a:p>
        </p:txBody>
      </p:sp>
      <p:grpSp>
        <p:nvGrpSpPr>
          <p:cNvPr id="31" name="Group 30">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32"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5"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5131" y="958617"/>
            <a:ext cx="4888676" cy="429003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Shape 36">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8EC5159-3153-9247-E378-BD1E904B0B91}"/>
              </a:ext>
            </a:extLst>
          </p:cNvPr>
          <p:cNvSpPr>
            <a:spLocks noGrp="1"/>
          </p:cNvSpPr>
          <p:nvPr>
            <p:ph sz="half" idx="2"/>
          </p:nvPr>
        </p:nvSpPr>
        <p:spPr>
          <a:xfrm>
            <a:off x="965199" y="2912937"/>
            <a:ext cx="4741917" cy="3093546"/>
          </a:xfrm>
        </p:spPr>
        <p:txBody>
          <a:bodyPr vert="horz" lIns="91440" tIns="45720" rIns="91440" bIns="45720" rtlCol="0">
            <a:normAutofit/>
          </a:bodyPr>
          <a:lstStyle/>
          <a:p>
            <a:pPr>
              <a:buFont typeface="Arial" panose="020B0604020202020204" pitchFamily="34" charset="0"/>
              <a:buChar char="•"/>
            </a:pPr>
            <a:r>
              <a:rPr lang="en-US" sz="2400" dirty="0">
                <a:solidFill>
                  <a:schemeClr val="bg1"/>
                </a:solidFill>
                <a:latin typeface="+mn-lt"/>
                <a:ea typeface="+mn-ea"/>
                <a:cs typeface="+mn-cs"/>
              </a:rPr>
              <a:t>2002: AWS Launched</a:t>
            </a:r>
          </a:p>
          <a:p>
            <a:pPr>
              <a:buFont typeface="Arial" panose="020B0604020202020204" pitchFamily="34" charset="0"/>
              <a:buChar char="•"/>
            </a:pPr>
            <a:r>
              <a:rPr lang="en-US" sz="2400" dirty="0">
                <a:solidFill>
                  <a:schemeClr val="bg1"/>
                </a:solidFill>
                <a:latin typeface="+mn-lt"/>
                <a:ea typeface="+mn-ea"/>
                <a:cs typeface="+mn-cs"/>
              </a:rPr>
              <a:t>2006: First generation AWS Services</a:t>
            </a:r>
          </a:p>
          <a:p>
            <a:pPr>
              <a:buFont typeface="Arial" panose="020B0604020202020204" pitchFamily="34" charset="0"/>
              <a:buChar char="•"/>
            </a:pPr>
            <a:r>
              <a:rPr lang="en-US" sz="2400" dirty="0">
                <a:solidFill>
                  <a:schemeClr val="bg1"/>
                </a:solidFill>
                <a:latin typeface="+mn-lt"/>
                <a:ea typeface="+mn-ea"/>
                <a:cs typeface="+mn-cs"/>
              </a:rPr>
              <a:t>2008: Google app engine </a:t>
            </a:r>
          </a:p>
          <a:p>
            <a:pPr>
              <a:buFont typeface="Arial" panose="020B0604020202020204" pitchFamily="34" charset="0"/>
              <a:buChar char="•"/>
            </a:pPr>
            <a:r>
              <a:rPr lang="en-US" sz="2400" dirty="0">
                <a:solidFill>
                  <a:schemeClr val="bg1"/>
                </a:solidFill>
                <a:latin typeface="+mn-lt"/>
                <a:ea typeface="+mn-ea"/>
                <a:cs typeface="+mn-cs"/>
              </a:rPr>
              <a:t>2010: Microsoft Azure launched</a:t>
            </a:r>
          </a:p>
          <a:p>
            <a:pPr>
              <a:buFont typeface="Arial" panose="020B0604020202020204" pitchFamily="34" charset="0"/>
              <a:buChar char="•"/>
            </a:pPr>
            <a:r>
              <a:rPr lang="en-US" sz="2400" dirty="0">
                <a:solidFill>
                  <a:schemeClr val="bg1"/>
                </a:solidFill>
                <a:latin typeface="+mn-lt"/>
                <a:ea typeface="+mn-ea"/>
                <a:cs typeface="+mn-cs"/>
              </a:rPr>
              <a:t>2012: Google compute engine</a:t>
            </a:r>
          </a:p>
        </p:txBody>
      </p:sp>
      <p:pic>
        <p:nvPicPr>
          <p:cNvPr id="12" name="Graphic 11" descr="Processor with solid fill">
            <a:extLst>
              <a:ext uri="{FF2B5EF4-FFF2-40B4-BE49-F238E27FC236}">
                <a16:creationId xmlns:a16="http://schemas.microsoft.com/office/drawing/2014/main" id="{33AD8747-9AC3-918C-4C11-F21C53D28D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2428" y="1636595"/>
            <a:ext cx="2934082" cy="2934082"/>
          </a:xfrm>
          <a:prstGeom prst="rect">
            <a:avLst/>
          </a:prstGeom>
        </p:spPr>
      </p:pic>
      <p:pic>
        <p:nvPicPr>
          <p:cNvPr id="7" name="Picture 6">
            <a:extLst>
              <a:ext uri="{FF2B5EF4-FFF2-40B4-BE49-F238E27FC236}">
                <a16:creationId xmlns:a16="http://schemas.microsoft.com/office/drawing/2014/main" id="{563EAD2E-A7C9-B1C9-8C20-A36930164D53}"/>
              </a:ext>
            </a:extLst>
          </p:cNvPr>
          <p:cNvPicPr>
            <a:picLocks noChangeAspect="1"/>
          </p:cNvPicPr>
          <p:nvPr/>
        </p:nvPicPr>
        <p:blipFill>
          <a:blip r:embed="rId5"/>
          <a:stretch>
            <a:fillRect/>
          </a:stretch>
        </p:blipFill>
        <p:spPr>
          <a:xfrm>
            <a:off x="0" y="0"/>
            <a:ext cx="1151477" cy="440958"/>
          </a:xfrm>
          <a:prstGeom prst="rect">
            <a:avLst/>
          </a:prstGeom>
        </p:spPr>
      </p:pic>
      <p:pic>
        <p:nvPicPr>
          <p:cNvPr id="9" name="Picture 8" descr="Logo, icon&#10;&#10;Description automatically generated">
            <a:extLst>
              <a:ext uri="{FF2B5EF4-FFF2-40B4-BE49-F238E27FC236}">
                <a16:creationId xmlns:a16="http://schemas.microsoft.com/office/drawing/2014/main" id="{EF42493E-746D-E59D-0A6D-BF25F72E0B6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43842" y="6006483"/>
            <a:ext cx="475727" cy="555183"/>
          </a:xfrm>
          <a:prstGeom prst="rect">
            <a:avLst/>
          </a:prstGeom>
        </p:spPr>
      </p:pic>
    </p:spTree>
    <p:extLst>
      <p:ext uri="{BB962C8B-B14F-4D97-AF65-F5344CB8AC3E}">
        <p14:creationId xmlns:p14="http://schemas.microsoft.com/office/powerpoint/2010/main" val="355761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C9BD86-C4C6-D2A3-0005-A4649EF39083}"/>
              </a:ext>
            </a:extLst>
          </p:cNvPr>
          <p:cNvSpPr>
            <a:spLocks noGrp="1"/>
          </p:cNvSpPr>
          <p:nvPr>
            <p:ph type="title"/>
          </p:nvPr>
        </p:nvSpPr>
        <p:spPr>
          <a:xfrm>
            <a:off x="5290916" y="1593658"/>
            <a:ext cx="6404260" cy="2959419"/>
          </a:xfrm>
        </p:spPr>
        <p:txBody>
          <a:bodyPr vert="horz" lIns="91440" tIns="45720" rIns="91440" bIns="45720" rtlCol="0" anchor="b">
            <a:normAutofit/>
          </a:bodyPr>
          <a:lstStyle/>
          <a:p>
            <a:r>
              <a:rPr lang="en-US" sz="7200" kern="1200">
                <a:solidFill>
                  <a:schemeClr val="tx1"/>
                </a:solidFill>
                <a:latin typeface="+mj-lt"/>
                <a:ea typeface="+mj-ea"/>
                <a:cs typeface="+mj-cs"/>
              </a:rPr>
              <a:t>Discussion</a:t>
            </a:r>
          </a:p>
        </p:txBody>
      </p:sp>
      <p:sp>
        <p:nvSpPr>
          <p:cNvPr id="4" name="Content Placeholder 3">
            <a:extLst>
              <a:ext uri="{FF2B5EF4-FFF2-40B4-BE49-F238E27FC236}">
                <a16:creationId xmlns:a16="http://schemas.microsoft.com/office/drawing/2014/main" id="{934EFE9D-A401-9DFD-33F4-0A3F74634776}"/>
              </a:ext>
            </a:extLst>
          </p:cNvPr>
          <p:cNvSpPr>
            <a:spLocks noGrp="1"/>
          </p:cNvSpPr>
          <p:nvPr>
            <p:ph sz="half" idx="2"/>
          </p:nvPr>
        </p:nvSpPr>
        <p:spPr>
          <a:xfrm>
            <a:off x="5290916" y="4659464"/>
            <a:ext cx="6404260" cy="717208"/>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What does ‘cloud’ and ‘cloud computing’ mean?</a:t>
            </a:r>
          </a:p>
        </p:txBody>
      </p:sp>
      <p:pic>
        <p:nvPicPr>
          <p:cNvPr id="8" name="Graphic 7" descr="Thought bubble">
            <a:extLst>
              <a:ext uri="{FF2B5EF4-FFF2-40B4-BE49-F238E27FC236}">
                <a16:creationId xmlns:a16="http://schemas.microsoft.com/office/drawing/2014/main" id="{C2235B9B-220B-7C37-C6CD-1BFA3A297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5200" y="1260340"/>
            <a:ext cx="4073459" cy="4073459"/>
          </a:xfrm>
          <a:prstGeom prst="rect">
            <a:avLst/>
          </a:prstGeom>
        </p:spPr>
      </p:pic>
      <p:grpSp>
        <p:nvGrpSpPr>
          <p:cNvPr id="25" name="Group 24">
            <a:extLst>
              <a:ext uri="{FF2B5EF4-FFF2-40B4-BE49-F238E27FC236}">
                <a16:creationId xmlns:a16="http://schemas.microsoft.com/office/drawing/2014/main" id="{F73EE64F-16AA-4E92-AC75-26714B95F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90916" y="746452"/>
            <a:ext cx="1128382" cy="847206"/>
            <a:chOff x="8183879" y="1000124"/>
            <a:chExt cx="1562267" cy="1172973"/>
          </a:xfrm>
        </p:grpSpPr>
        <p:sp>
          <p:nvSpPr>
            <p:cNvPr id="26" name="Freeform 5">
              <a:extLst>
                <a:ext uri="{FF2B5EF4-FFF2-40B4-BE49-F238E27FC236}">
                  <a16:creationId xmlns:a16="http://schemas.microsoft.com/office/drawing/2014/main" id="{82C925BF-6697-4E5C-A269-2F88053ACE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7" name="Freeform 5">
              <a:extLst>
                <a:ext uri="{FF2B5EF4-FFF2-40B4-BE49-F238E27FC236}">
                  <a16:creationId xmlns:a16="http://schemas.microsoft.com/office/drawing/2014/main" id="{C34BFECD-A97E-4D3F-A8CF-03115207DA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Logo, icon&#10;&#10;Description automatically generated">
            <a:extLst>
              <a:ext uri="{FF2B5EF4-FFF2-40B4-BE49-F238E27FC236}">
                <a16:creationId xmlns:a16="http://schemas.microsoft.com/office/drawing/2014/main" id="{446BC761-E1EF-0AB7-8738-46FD0DED6C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pic>
        <p:nvPicPr>
          <p:cNvPr id="5" name="Picture 4">
            <a:extLst>
              <a:ext uri="{FF2B5EF4-FFF2-40B4-BE49-F238E27FC236}">
                <a16:creationId xmlns:a16="http://schemas.microsoft.com/office/drawing/2014/main" id="{6DBB7FEA-E2F5-9945-A843-C9BC4ED3B7D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spTree>
    <p:extLst>
      <p:ext uri="{BB962C8B-B14F-4D97-AF65-F5344CB8AC3E}">
        <p14:creationId xmlns:p14="http://schemas.microsoft.com/office/powerpoint/2010/main" val="254006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37CA-77C6-1A6D-7AA8-17DCE4768B68}"/>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dirty="0">
                <a:solidFill>
                  <a:schemeClr val="tx1"/>
                </a:solidFill>
                <a:latin typeface="+mj-lt"/>
                <a:ea typeface="+mj-ea"/>
                <a:cs typeface="+mj-cs"/>
              </a:rPr>
              <a:t>What is Cloud Computing?</a:t>
            </a:r>
          </a:p>
        </p:txBody>
      </p:sp>
      <p:sp>
        <p:nvSpPr>
          <p:cNvPr id="4" name="Content Placeholder 3">
            <a:extLst>
              <a:ext uri="{FF2B5EF4-FFF2-40B4-BE49-F238E27FC236}">
                <a16:creationId xmlns:a16="http://schemas.microsoft.com/office/drawing/2014/main" id="{55A4224D-BCDF-D294-1613-D6FBEDF50CE3}"/>
              </a:ext>
            </a:extLst>
          </p:cNvPr>
          <p:cNvSpPr>
            <a:spLocks noGrp="1"/>
          </p:cNvSpPr>
          <p:nvPr>
            <p:ph sz="half" idx="2"/>
          </p:nvPr>
        </p:nvSpPr>
        <p:spPr>
          <a:xfrm>
            <a:off x="965200" y="2470248"/>
            <a:ext cx="5219700" cy="3536236"/>
          </a:xfrm>
        </p:spPr>
        <p:txBody>
          <a:bodyPr vert="horz" lIns="91440" tIns="45720" rIns="91440" bIns="45720" rtlCol="0">
            <a:normAutofit/>
          </a:bodyPr>
          <a:lstStyle/>
          <a:p>
            <a:pPr marL="0" indent="0">
              <a:buNone/>
            </a:pPr>
            <a:r>
              <a:rPr lang="en-US" sz="2400" dirty="0">
                <a:latin typeface="+mn-lt"/>
                <a:ea typeface="+mn-ea"/>
                <a:cs typeface="+mn-cs"/>
              </a:rPr>
              <a:t>The practice of using a network of remote</a:t>
            </a:r>
            <a:r>
              <a:rPr lang="en-US" sz="2400" b="1" dirty="0">
                <a:latin typeface="+mn-lt"/>
                <a:ea typeface="+mn-ea"/>
                <a:cs typeface="+mn-cs"/>
              </a:rPr>
              <a:t> servers hosted on the internet </a:t>
            </a:r>
            <a:r>
              <a:rPr lang="en-US" sz="2400" dirty="0">
                <a:latin typeface="+mn-lt"/>
                <a:ea typeface="+mn-ea"/>
                <a:cs typeface="+mn-cs"/>
              </a:rPr>
              <a:t>to store, manage, and process data, </a:t>
            </a:r>
            <a:r>
              <a:rPr lang="en-US" sz="2400" b="1" dirty="0">
                <a:latin typeface="+mn-lt"/>
                <a:ea typeface="+mn-ea"/>
                <a:cs typeface="+mn-cs"/>
              </a:rPr>
              <a:t>rather than a local server or a personal computer.</a:t>
            </a:r>
          </a:p>
          <a:p>
            <a:pPr marL="0" indent="0" algn="r">
              <a:buNone/>
            </a:pPr>
            <a:r>
              <a:rPr lang="en-US" sz="2400" i="1" dirty="0">
                <a:latin typeface="+mn-lt"/>
                <a:ea typeface="+mn-ea"/>
                <a:cs typeface="+mn-cs"/>
              </a:rPr>
              <a:t>- Oxford English Dictionary</a:t>
            </a:r>
          </a:p>
        </p:txBody>
      </p:sp>
      <p:pic>
        <p:nvPicPr>
          <p:cNvPr id="8" name="Graphic 7" descr="Server">
            <a:extLst>
              <a:ext uri="{FF2B5EF4-FFF2-40B4-BE49-F238E27FC236}">
                <a16:creationId xmlns:a16="http://schemas.microsoft.com/office/drawing/2014/main" id="{936FD5A7-6D9C-5370-853A-30DE5C2C87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321095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37CA-77C6-1A6D-7AA8-17DCE4768B68}"/>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dirty="0">
                <a:solidFill>
                  <a:schemeClr val="tx1"/>
                </a:solidFill>
                <a:latin typeface="+mj-lt"/>
                <a:ea typeface="+mj-ea"/>
                <a:cs typeface="+mj-cs"/>
              </a:rPr>
              <a:t>What is Cloud Computing?</a:t>
            </a:r>
          </a:p>
        </p:txBody>
      </p:sp>
      <p:sp>
        <p:nvSpPr>
          <p:cNvPr id="4" name="Content Placeholder 3">
            <a:extLst>
              <a:ext uri="{FF2B5EF4-FFF2-40B4-BE49-F238E27FC236}">
                <a16:creationId xmlns:a16="http://schemas.microsoft.com/office/drawing/2014/main" id="{55A4224D-BCDF-D294-1613-D6FBEDF50CE3}"/>
              </a:ext>
            </a:extLst>
          </p:cNvPr>
          <p:cNvSpPr>
            <a:spLocks noGrp="1"/>
          </p:cNvSpPr>
          <p:nvPr>
            <p:ph sz="half" idx="2"/>
          </p:nvPr>
        </p:nvSpPr>
        <p:spPr>
          <a:xfrm>
            <a:off x="965199" y="2470248"/>
            <a:ext cx="5964411" cy="3536236"/>
          </a:xfrm>
        </p:spPr>
        <p:txBody>
          <a:bodyPr vert="horz" lIns="91440" tIns="45720" rIns="91440" bIns="45720" rtlCol="0">
            <a:normAutofit/>
          </a:bodyPr>
          <a:lstStyle/>
          <a:p>
            <a:pPr marL="0" indent="0">
              <a:buNone/>
            </a:pPr>
            <a:r>
              <a:rPr lang="en-US" sz="2400" dirty="0"/>
              <a:t>Cloud computing is the </a:t>
            </a:r>
            <a:r>
              <a:rPr lang="en-US" sz="2400" b="1" dirty="0"/>
              <a:t>on-demand</a:t>
            </a:r>
            <a:r>
              <a:rPr lang="en-US" sz="2400" dirty="0"/>
              <a:t> delivery of IT resources </a:t>
            </a:r>
            <a:r>
              <a:rPr lang="en-US" sz="2400" b="1" dirty="0"/>
              <a:t>over the Internet </a:t>
            </a:r>
            <a:r>
              <a:rPr lang="en-US" sz="2400" dirty="0"/>
              <a:t>with pay-as-you-go pricing.</a:t>
            </a:r>
          </a:p>
          <a:p>
            <a:pPr marL="0" indent="0" algn="r">
              <a:buNone/>
            </a:pPr>
            <a:r>
              <a:rPr lang="en-US" sz="2400" i="1" dirty="0">
                <a:latin typeface="+mn-lt"/>
                <a:ea typeface="+mn-ea"/>
                <a:cs typeface="+mn-cs"/>
              </a:rPr>
              <a:t>- Amazon Web Services</a:t>
            </a:r>
          </a:p>
        </p:txBody>
      </p:sp>
      <p:pic>
        <p:nvPicPr>
          <p:cNvPr id="8" name="Graphic 7" descr="Server">
            <a:extLst>
              <a:ext uri="{FF2B5EF4-FFF2-40B4-BE49-F238E27FC236}">
                <a16:creationId xmlns:a16="http://schemas.microsoft.com/office/drawing/2014/main" id="{936FD5A7-6D9C-5370-853A-30DE5C2C87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32593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CDC6-6C76-814B-2827-25F711E25040}"/>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In Plain English?</a:t>
            </a:r>
          </a:p>
        </p:txBody>
      </p:sp>
      <p:graphicFrame>
        <p:nvGraphicFramePr>
          <p:cNvPr id="6" name="Content Placeholder 3">
            <a:extLst>
              <a:ext uri="{FF2B5EF4-FFF2-40B4-BE49-F238E27FC236}">
                <a16:creationId xmlns:a16="http://schemas.microsoft.com/office/drawing/2014/main" id="{0E13CE5D-BAF4-13F3-4ED2-85035F7A0C37}"/>
              </a:ext>
            </a:extLst>
          </p:cNvPr>
          <p:cNvGraphicFramePr>
            <a:graphicFrameLocks noGrp="1"/>
          </p:cNvGraphicFramePr>
          <p:nvPr>
            <p:ph sz="half" idx="2"/>
            <p:extLst>
              <p:ext uri="{D42A27DB-BD31-4B8C-83A1-F6EECF244321}">
                <p14:modId xmlns:p14="http://schemas.microsoft.com/office/powerpoint/2010/main" val="296296040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512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1AAD67F-A935-4A99-B81D-0DAD12D5EBF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A1E0B394-A6C6-4731-A74A-AA031743ED43}"/>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BBD71202-54BD-4DC2-A6FB-289856AF4B0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E0BF3778-753C-4B71-B101-6F8440E1D15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01FA516E-1CC5-40D8-96CC-72D127C37C8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6D1AA3A9-514B-4D83-8EAF-56877E01D6F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0790F82-A588-4E10-8D24-8C1D737D911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3CAE9157-B9CA-4E6D-841F-1B0614B1A96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8D73BF83-43D9-4D48-B84B-53C2BC6CCB9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ACD799DD-5F07-4245-8E3E-9FF8C069B40B}"/>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0E4AE6A6-0A0D-4D0F-A850-667A233DD095}"/>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61E530FB-F3CB-4420-93A6-07FE2473D8D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3A474435-A7D3-F086-F414-4BFEDBDD6D2B}"/>
              </a:ext>
            </a:extLst>
          </p:cNvPr>
          <p:cNvSpPr/>
          <p:nvPr/>
        </p:nvSpPr>
        <p:spPr>
          <a:xfrm>
            <a:off x="2991853" y="1767138"/>
            <a:ext cx="6188242" cy="421481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aphicFrame>
        <p:nvGraphicFramePr>
          <p:cNvPr id="5" name="Content Placeholder 4">
            <a:extLst>
              <a:ext uri="{FF2B5EF4-FFF2-40B4-BE49-F238E27FC236}">
                <a16:creationId xmlns:a16="http://schemas.microsoft.com/office/drawing/2014/main" id="{509FA88F-2D84-9CB9-E427-C021BEADF192}"/>
              </a:ext>
            </a:extLst>
          </p:cNvPr>
          <p:cNvGraphicFramePr>
            <a:graphicFrameLocks noGrp="1"/>
          </p:cNvGraphicFramePr>
          <p:nvPr>
            <p:ph sz="half" idx="4294967295"/>
            <p:extLst>
              <p:ext uri="{D42A27DB-BD31-4B8C-83A1-F6EECF244321}">
                <p14:modId xmlns:p14="http://schemas.microsoft.com/office/powerpoint/2010/main" val="3851288901"/>
              </p:ext>
            </p:extLst>
          </p:nvPr>
        </p:nvGraphicFramePr>
        <p:xfrm>
          <a:off x="2530768" y="1767138"/>
          <a:ext cx="7110412" cy="421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C8290E3-A751-67DC-1730-D7CC914F8336}"/>
              </a:ext>
            </a:extLst>
          </p:cNvPr>
          <p:cNvSpPr>
            <a:spLocks noGrp="1"/>
          </p:cNvSpPr>
          <p:nvPr>
            <p:ph type="title"/>
          </p:nvPr>
        </p:nvSpPr>
        <p:spPr/>
        <p:txBody>
          <a:bodyPr/>
          <a:lstStyle/>
          <a:p>
            <a:r>
              <a:rPr lang="en-ZA" dirty="0">
                <a:solidFill>
                  <a:schemeClr val="tx1"/>
                </a:solidFill>
              </a:rPr>
              <a:t>More than just ‘servers’</a:t>
            </a:r>
          </a:p>
        </p:txBody>
      </p:sp>
      <p:sp>
        <p:nvSpPr>
          <p:cNvPr id="3" name="Text Placeholder 2">
            <a:extLst>
              <a:ext uri="{FF2B5EF4-FFF2-40B4-BE49-F238E27FC236}">
                <a16:creationId xmlns:a16="http://schemas.microsoft.com/office/drawing/2014/main" id="{9D76A84C-442C-DE25-3828-020357589441}"/>
              </a:ext>
            </a:extLst>
          </p:cNvPr>
          <p:cNvSpPr>
            <a:spLocks noGrp="1"/>
          </p:cNvSpPr>
          <p:nvPr>
            <p:ph type="body" idx="4294967295"/>
          </p:nvPr>
        </p:nvSpPr>
        <p:spPr>
          <a:xfrm>
            <a:off x="2540794" y="955675"/>
            <a:ext cx="7110412" cy="428625"/>
          </a:xfrm>
          <a:prstGeom prst="rect">
            <a:avLst/>
          </a:prstGeom>
        </p:spPr>
        <p:txBody>
          <a:bodyPr/>
          <a:lstStyle/>
          <a:p>
            <a:pPr marL="0" indent="0" algn="ctr">
              <a:buNone/>
            </a:pPr>
            <a:r>
              <a:rPr lang="en-ZA" dirty="0">
                <a:solidFill>
                  <a:schemeClr val="tx1"/>
                </a:solidFill>
              </a:rPr>
              <a:t>Cloud Computing Service Models</a:t>
            </a:r>
            <a:endParaRPr lang="en-ZA" dirty="0"/>
          </a:p>
        </p:txBody>
      </p:sp>
      <p:grpSp>
        <p:nvGrpSpPr>
          <p:cNvPr id="10" name="Group 9">
            <a:extLst>
              <a:ext uri="{FF2B5EF4-FFF2-40B4-BE49-F238E27FC236}">
                <a16:creationId xmlns:a16="http://schemas.microsoft.com/office/drawing/2014/main" id="{21DF6E39-EBC6-9AB7-A07E-9ECFD39FB5EF}"/>
              </a:ext>
            </a:extLst>
          </p:cNvPr>
          <p:cNvGrpSpPr/>
          <p:nvPr/>
        </p:nvGrpSpPr>
        <p:grpSpPr>
          <a:xfrm>
            <a:off x="3164701" y="2363199"/>
            <a:ext cx="2511846" cy="3017827"/>
            <a:chOff x="652855" y="2709832"/>
            <a:chExt cx="2511846" cy="3017827"/>
          </a:xfrm>
        </p:grpSpPr>
        <p:sp>
          <p:nvSpPr>
            <p:cNvPr id="6" name="Cloud 5">
              <a:extLst>
                <a:ext uri="{FF2B5EF4-FFF2-40B4-BE49-F238E27FC236}">
                  <a16:creationId xmlns:a16="http://schemas.microsoft.com/office/drawing/2014/main" id="{4A72890F-3E21-E934-92E0-BBC40720723F}"/>
                </a:ext>
              </a:extLst>
            </p:cNvPr>
            <p:cNvSpPr/>
            <p:nvPr/>
          </p:nvSpPr>
          <p:spPr>
            <a:xfrm>
              <a:off x="652855" y="4835293"/>
              <a:ext cx="2511846" cy="8923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t>Lots of control</a:t>
              </a:r>
            </a:p>
          </p:txBody>
        </p:sp>
        <p:sp>
          <p:nvSpPr>
            <p:cNvPr id="8" name="Cloud 7">
              <a:extLst>
                <a:ext uri="{FF2B5EF4-FFF2-40B4-BE49-F238E27FC236}">
                  <a16:creationId xmlns:a16="http://schemas.microsoft.com/office/drawing/2014/main" id="{2D9E07CE-0B1A-0831-680D-2F949CE7D8D4}"/>
                </a:ext>
              </a:extLst>
            </p:cNvPr>
            <p:cNvSpPr/>
            <p:nvPr/>
          </p:nvSpPr>
          <p:spPr>
            <a:xfrm>
              <a:off x="652855" y="2709832"/>
              <a:ext cx="2511846" cy="8923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t>Little Control</a:t>
              </a:r>
            </a:p>
          </p:txBody>
        </p:sp>
        <p:sp>
          <p:nvSpPr>
            <p:cNvPr id="9" name="Arrow: Up 8">
              <a:extLst>
                <a:ext uri="{FF2B5EF4-FFF2-40B4-BE49-F238E27FC236}">
                  <a16:creationId xmlns:a16="http://schemas.microsoft.com/office/drawing/2014/main" id="{B76A3B62-0BC0-0653-3DB4-F9715554DA6D}"/>
                </a:ext>
              </a:extLst>
            </p:cNvPr>
            <p:cNvSpPr/>
            <p:nvPr/>
          </p:nvSpPr>
          <p:spPr>
            <a:xfrm>
              <a:off x="1815134" y="3723447"/>
              <a:ext cx="187287" cy="8923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63214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86884783-3F84-430D-B13C-7AE83B34A4B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B7556F1C-E430-4728-9D3C-9B6C961D679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577346C2-5B8A-410C-A093-EC2773A20EDD}"/>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1479608-8182-458E-978D-FC06B2C66CA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5" grpId="0" uiExpand="1">
        <p:bldSub>
          <a:bldDgm bld="one" rev="1"/>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F34398-E42B-2A27-052F-453F4594F67A}"/>
              </a:ext>
            </a:extLst>
          </p:cNvPr>
          <p:cNvSpPr/>
          <p:nvPr/>
        </p:nvSpPr>
        <p:spPr>
          <a:xfrm>
            <a:off x="1112704" y="286439"/>
            <a:ext cx="10763480" cy="628512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7790840" y="1751682"/>
            <a:ext cx="4038452" cy="1173285"/>
          </a:xfrm>
        </p:spPr>
        <p:txBody>
          <a:bodyPr vert="horz" lIns="91440" tIns="45720" rIns="91440" bIns="45720" rtlCol="0" anchor="ctr">
            <a:normAutofit/>
          </a:bodyPr>
          <a:lstStyle/>
          <a:p>
            <a:pPr algn="ctr"/>
            <a:r>
              <a:rPr lang="en-US" sz="3400" dirty="0">
                <a:solidFill>
                  <a:schemeClr val="tx1"/>
                </a:solidFill>
                <a:latin typeface="+mj-lt"/>
                <a:ea typeface="+mj-ea"/>
                <a:cs typeface="+mj-cs"/>
              </a:rPr>
              <a:t>Infrastructure as a service</a:t>
            </a:r>
          </a:p>
        </p:txBody>
      </p:sp>
      <p:pic>
        <p:nvPicPr>
          <p:cNvPr id="10" name="Picture 9" descr="Safety professional in front of power plant">
            <a:extLst>
              <a:ext uri="{FF2B5EF4-FFF2-40B4-BE49-F238E27FC236}">
                <a16:creationId xmlns:a16="http://schemas.microsoft.com/office/drawing/2014/main" id="{568EE55D-8020-E99E-058C-F61EFF82C911}"/>
              </a:ext>
            </a:extLst>
          </p:cNvPr>
          <p:cNvPicPr>
            <a:picLocks noChangeAspect="1"/>
          </p:cNvPicPr>
          <p:nvPr/>
        </p:nvPicPr>
        <p:blipFill rotWithShape="1">
          <a:blip r:embed="rId3"/>
          <a:srcRect l="22271" r="2355" b="-1"/>
          <a:stretch/>
        </p:blipFill>
        <p:spPr>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ln>
            <a:noFill/>
          </a:ln>
        </p:spPr>
      </p:pic>
      <p:sp>
        <p:nvSpPr>
          <p:cNvPr id="12" name="TextBox 11">
            <a:extLst>
              <a:ext uri="{FF2B5EF4-FFF2-40B4-BE49-F238E27FC236}">
                <a16:creationId xmlns:a16="http://schemas.microsoft.com/office/drawing/2014/main" id="{F8E89279-2AE6-98EC-DEC7-8BB35102CD24}"/>
              </a:ext>
            </a:extLst>
          </p:cNvPr>
          <p:cNvSpPr txBox="1"/>
          <p:nvPr/>
        </p:nvSpPr>
        <p:spPr>
          <a:xfrm>
            <a:off x="9210101" y="958467"/>
            <a:ext cx="1034257" cy="615553"/>
          </a:xfrm>
          <a:prstGeom prst="rect">
            <a:avLst/>
          </a:prstGeom>
          <a:noFill/>
        </p:spPr>
        <p:txBody>
          <a:bodyPr wrap="none" rtlCol="0">
            <a:spAutoFit/>
          </a:bodyPr>
          <a:lstStyle/>
          <a:p>
            <a:r>
              <a:rPr lang="en-US" sz="3400" b="1">
                <a:solidFill>
                  <a:schemeClr val="accent2"/>
                </a:solidFill>
                <a:latin typeface="+mj-lt"/>
                <a:ea typeface="+mj-ea"/>
                <a:cs typeface="+mj-cs"/>
              </a:rPr>
              <a:t>IaaS</a:t>
            </a:r>
            <a:endParaRPr lang="en-ZA" sz="3400" b="1" dirty="0"/>
          </a:p>
        </p:txBody>
      </p:sp>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0"/>
            <a:ext cx="1151477" cy="440958"/>
          </a:xfrm>
          <a:prstGeom prst="rect">
            <a:avLst/>
          </a:prstGeom>
        </p:spPr>
      </p:pic>
      <p:sp>
        <p:nvSpPr>
          <p:cNvPr id="3" name="Content Placeholder 2">
            <a:extLst>
              <a:ext uri="{FF2B5EF4-FFF2-40B4-BE49-F238E27FC236}">
                <a16:creationId xmlns:a16="http://schemas.microsoft.com/office/drawing/2014/main" id="{3E50DFB2-DD6B-F8AA-E0D9-2AEA65F91F6E}"/>
              </a:ext>
            </a:extLst>
          </p:cNvPr>
          <p:cNvSpPr>
            <a:spLocks noGrp="1"/>
          </p:cNvSpPr>
          <p:nvPr>
            <p:ph sz="half" idx="2"/>
          </p:nvPr>
        </p:nvSpPr>
        <p:spPr/>
        <p:txBody>
          <a:bodyPr/>
          <a:lstStyle/>
          <a:p>
            <a:endParaRPr lang="en-ZA"/>
          </a:p>
        </p:txBody>
      </p:sp>
    </p:spTree>
    <p:extLst>
      <p:ext uri="{BB962C8B-B14F-4D97-AF65-F5344CB8AC3E}">
        <p14:creationId xmlns:p14="http://schemas.microsoft.com/office/powerpoint/2010/main" val="322847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id="{22C4C8F2-DFA8-55D6-5262-E1C3CBFDD006}"/>
              </a:ext>
            </a:extLst>
          </p:cNvPr>
          <p:cNvPicPr>
            <a:picLocks noChangeAspect="1"/>
          </p:cNvPicPr>
          <p:nvPr/>
        </p:nvPicPr>
        <p:blipFill rotWithShape="1">
          <a:blip r:embed="rId3"/>
          <a:srcRect t="17474" r="4" b="19904"/>
          <a:stretch/>
        </p:blipFill>
        <p:spPr>
          <a:xfrm>
            <a:off x="5498278" y="1301313"/>
            <a:ext cx="2888477" cy="2529942"/>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sp>
        <p:nvSpPr>
          <p:cNvPr id="2" name="Title 1">
            <a:extLst>
              <a:ext uri="{FF2B5EF4-FFF2-40B4-BE49-F238E27FC236}">
                <a16:creationId xmlns:a16="http://schemas.microsoft.com/office/drawing/2014/main" id="{51AF057A-9995-2643-9054-7388617C5F66}"/>
              </a:ext>
            </a:extLst>
          </p:cNvPr>
          <p:cNvSpPr>
            <a:spLocks noGrp="1"/>
          </p:cNvSpPr>
          <p:nvPr>
            <p:ph type="ctrTitle"/>
          </p:nvPr>
        </p:nvSpPr>
        <p:spPr>
          <a:xfrm>
            <a:off x="8386755" y="2637739"/>
            <a:ext cx="3308421" cy="2267615"/>
          </a:xfrm>
        </p:spPr>
        <p:txBody>
          <a:bodyPr vert="horz" lIns="91440" tIns="45720" rIns="91440" bIns="45720" rtlCol="0" anchor="b">
            <a:normAutofit/>
          </a:bodyPr>
          <a:lstStyle/>
          <a:p>
            <a:pPr algn="r"/>
            <a:r>
              <a:rPr lang="en-US" sz="4400" kern="1200" dirty="0">
                <a:solidFill>
                  <a:schemeClr val="tx1"/>
                </a:solidFill>
                <a:latin typeface="+mj-lt"/>
                <a:ea typeface="+mj-ea"/>
                <a:cs typeface="+mj-cs"/>
              </a:rPr>
              <a:t>Renette Ros</a:t>
            </a:r>
          </a:p>
        </p:txBody>
      </p:sp>
      <p:sp>
        <p:nvSpPr>
          <p:cNvPr id="3" name="Subtitle 2">
            <a:extLst>
              <a:ext uri="{FF2B5EF4-FFF2-40B4-BE49-F238E27FC236}">
                <a16:creationId xmlns:a16="http://schemas.microsoft.com/office/drawing/2014/main" id="{19D706EE-49BF-9BEB-6257-1D095AB3C0FA}"/>
              </a:ext>
            </a:extLst>
          </p:cNvPr>
          <p:cNvSpPr>
            <a:spLocks noGrp="1"/>
          </p:cNvSpPr>
          <p:nvPr>
            <p:ph type="subTitle" idx="1"/>
          </p:nvPr>
        </p:nvSpPr>
        <p:spPr>
          <a:xfrm>
            <a:off x="7529886" y="4905356"/>
            <a:ext cx="4229298" cy="617620"/>
          </a:xfrm>
        </p:spPr>
        <p:txBody>
          <a:bodyPr vert="horz" lIns="91440" tIns="45720" rIns="91440" bIns="45720" rtlCol="0">
            <a:normAutofit/>
          </a:bodyPr>
          <a:lstStyle/>
          <a:p>
            <a:pPr algn="r"/>
            <a:r>
              <a:rPr lang="en-US" sz="2400" kern="1200" dirty="0">
                <a:solidFill>
                  <a:schemeClr val="tx1"/>
                </a:solidFill>
                <a:latin typeface="+mn-lt"/>
                <a:ea typeface="+mn-ea"/>
                <a:cs typeface="+mn-cs"/>
              </a:rPr>
              <a:t>Technical Lead @ </a:t>
            </a:r>
            <a:r>
              <a:rPr lang="en-US" sz="2400" kern="1200" dirty="0" err="1">
                <a:solidFill>
                  <a:schemeClr val="tx1"/>
                </a:solidFill>
                <a:latin typeface="+mn-lt"/>
                <a:ea typeface="+mn-ea"/>
                <a:cs typeface="+mn-cs"/>
              </a:rPr>
              <a:t>Entelect</a:t>
            </a:r>
            <a:endParaRPr lang="en-US" sz="2400" kern="1200" dirty="0">
              <a:solidFill>
                <a:schemeClr val="tx1"/>
              </a:solidFill>
              <a:latin typeface="+mn-lt"/>
              <a:ea typeface="+mn-ea"/>
              <a:cs typeface="+mn-cs"/>
            </a:endParaRPr>
          </a:p>
        </p:txBody>
      </p:sp>
      <p:pic>
        <p:nvPicPr>
          <p:cNvPr id="11" name="Picture 10" descr="A shelf with many books on it&#10;&#10;Description automatically generated with low confidence">
            <a:extLst>
              <a:ext uri="{FF2B5EF4-FFF2-40B4-BE49-F238E27FC236}">
                <a16:creationId xmlns:a16="http://schemas.microsoft.com/office/drawing/2014/main" id="{2EBC4951-2003-802B-C36D-04034199B247}"/>
              </a:ext>
            </a:extLst>
          </p:cNvPr>
          <p:cNvPicPr>
            <a:picLocks noChangeAspect="1"/>
          </p:cNvPicPr>
          <p:nvPr/>
        </p:nvPicPr>
        <p:blipFill rotWithShape="1">
          <a:blip r:embed="rId4"/>
          <a:srcRect l="2590" t="5875" r="-2592" b="42316"/>
          <a:stretch/>
        </p:blipFill>
        <p:spPr>
          <a:xfrm>
            <a:off x="2" y="1"/>
            <a:ext cx="6948167" cy="2456679"/>
          </a:xfrm>
          <a:custGeom>
            <a:avLst/>
            <a:gdLst/>
            <a:ahLst/>
            <a:cxnLst/>
            <a:rect l="l" t="t" r="r" b="b"/>
            <a:pathLst>
              <a:path w="6948167" h="2456679">
                <a:moveTo>
                  <a:pt x="6948167" y="603033"/>
                </a:moveTo>
                <a:lnTo>
                  <a:pt x="6948167" y="617220"/>
                </a:lnTo>
                <a:lnTo>
                  <a:pt x="6946213" y="610127"/>
                </a:lnTo>
                <a:close/>
                <a:moveTo>
                  <a:pt x="0" y="0"/>
                </a:moveTo>
                <a:lnTo>
                  <a:pt x="6766605" y="0"/>
                </a:lnTo>
                <a:lnTo>
                  <a:pt x="6638979" y="219780"/>
                </a:lnTo>
                <a:cubicBezTo>
                  <a:pt x="5552228" y="2091240"/>
                  <a:pt x="5552228" y="2091240"/>
                  <a:pt x="5552228" y="2091240"/>
                </a:cubicBezTo>
                <a:cubicBezTo>
                  <a:pt x="5429962" y="2317464"/>
                  <a:pt x="5185434" y="2456679"/>
                  <a:pt x="4932171" y="2456679"/>
                </a:cubicBezTo>
                <a:cubicBezTo>
                  <a:pt x="888708" y="2456679"/>
                  <a:pt x="888708" y="2456679"/>
                  <a:pt x="888708" y="2456679"/>
                </a:cubicBezTo>
                <a:cubicBezTo>
                  <a:pt x="626713" y="2456679"/>
                  <a:pt x="390917" y="2317464"/>
                  <a:pt x="259919" y="2091240"/>
                </a:cubicBezTo>
                <a:cubicBezTo>
                  <a:pt x="196877" y="1982206"/>
                  <a:pt x="135804" y="1876580"/>
                  <a:pt x="76640" y="1774254"/>
                </a:cubicBezTo>
                <a:lnTo>
                  <a:pt x="0" y="1641704"/>
                </a:lnTo>
                <a:close/>
              </a:path>
            </a:pathLst>
          </a:custGeom>
        </p:spPr>
      </p:pic>
      <p:pic>
        <p:nvPicPr>
          <p:cNvPr id="5" name="Picture 4" descr="A person holding a cat&#10;&#10;Description automatically generated with medium confidence">
            <a:extLst>
              <a:ext uri="{FF2B5EF4-FFF2-40B4-BE49-F238E27FC236}">
                <a16:creationId xmlns:a16="http://schemas.microsoft.com/office/drawing/2014/main" id="{B8E2F153-61DE-9BCA-07BE-EBF90A198457}"/>
              </a:ext>
            </a:extLst>
          </p:cNvPr>
          <p:cNvPicPr>
            <a:picLocks noChangeAspect="1"/>
          </p:cNvPicPr>
          <p:nvPr/>
        </p:nvPicPr>
        <p:blipFill rotWithShape="1">
          <a:blip r:embed="rId5"/>
          <a:srcRect l="35749" r="27" b="-3"/>
          <a:stretch/>
        </p:blipFill>
        <p:spPr>
          <a:xfrm>
            <a:off x="7873733" y="210608"/>
            <a:ext cx="2588974" cy="2267615"/>
          </a:xfrm>
          <a:custGeom>
            <a:avLst/>
            <a:gdLst/>
            <a:ahLst/>
            <a:cxnLst/>
            <a:rect l="l" t="t" r="r" b="b"/>
            <a:pathLst>
              <a:path w="1949559" h="1707568">
                <a:moveTo>
                  <a:pt x="556214" y="0"/>
                </a:moveTo>
                <a:cubicBezTo>
                  <a:pt x="1395218" y="0"/>
                  <a:pt x="1395218" y="0"/>
                  <a:pt x="1395218" y="0"/>
                </a:cubicBezTo>
                <a:cubicBezTo>
                  <a:pt x="1437667" y="0"/>
                  <a:pt x="1492603" y="29611"/>
                  <a:pt x="1515075" y="66625"/>
                </a:cubicBezTo>
                <a:cubicBezTo>
                  <a:pt x="1934577" y="784692"/>
                  <a:pt x="1934577" y="784692"/>
                  <a:pt x="1934577" y="784692"/>
                </a:cubicBezTo>
                <a:cubicBezTo>
                  <a:pt x="1954553" y="824174"/>
                  <a:pt x="1954553" y="883396"/>
                  <a:pt x="1934577" y="922877"/>
                </a:cubicBezTo>
                <a:cubicBezTo>
                  <a:pt x="1515075" y="1640944"/>
                  <a:pt x="1515075" y="1640944"/>
                  <a:pt x="1515075" y="1640944"/>
                </a:cubicBezTo>
                <a:cubicBezTo>
                  <a:pt x="1492603" y="1677958"/>
                  <a:pt x="1437667" y="1707568"/>
                  <a:pt x="1395218" y="1707568"/>
                </a:cubicBezTo>
                <a:lnTo>
                  <a:pt x="556214" y="1707568"/>
                </a:lnTo>
                <a:cubicBezTo>
                  <a:pt x="511268" y="1707568"/>
                  <a:pt x="456334" y="1677958"/>
                  <a:pt x="436357" y="1640944"/>
                </a:cubicBezTo>
                <a:cubicBezTo>
                  <a:pt x="16856" y="922877"/>
                  <a:pt x="16856" y="922877"/>
                  <a:pt x="16856" y="922877"/>
                </a:cubicBezTo>
                <a:cubicBezTo>
                  <a:pt x="-5618" y="883396"/>
                  <a:pt x="-5618" y="824174"/>
                  <a:pt x="16856" y="784692"/>
                </a:cubicBezTo>
                <a:cubicBezTo>
                  <a:pt x="436357" y="66625"/>
                  <a:pt x="436357" y="66625"/>
                  <a:pt x="436357" y="66625"/>
                </a:cubicBezTo>
                <a:cubicBezTo>
                  <a:pt x="456334" y="29611"/>
                  <a:pt x="511268" y="0"/>
                  <a:pt x="556214" y="0"/>
                </a:cubicBezTo>
                <a:close/>
              </a:path>
            </a:pathLst>
          </a:custGeom>
        </p:spPr>
      </p:pic>
      <p:pic>
        <p:nvPicPr>
          <p:cNvPr id="15" name="Picture 14" descr="A group of potted plants&#10;&#10;Description automatically generated with medium confidence">
            <a:extLst>
              <a:ext uri="{FF2B5EF4-FFF2-40B4-BE49-F238E27FC236}">
                <a16:creationId xmlns:a16="http://schemas.microsoft.com/office/drawing/2014/main" id="{DDFD0E53-5AE5-640C-8AD7-A6C8076692B2}"/>
              </a:ext>
            </a:extLst>
          </p:cNvPr>
          <p:cNvPicPr>
            <a:picLocks noChangeAspect="1"/>
          </p:cNvPicPr>
          <p:nvPr/>
        </p:nvPicPr>
        <p:blipFill rotWithShape="1">
          <a:blip r:embed="rId6"/>
          <a:srcRect r="-2" b="1843"/>
          <a:stretch/>
        </p:blipFill>
        <p:spPr>
          <a:xfrm>
            <a:off x="2" y="2619612"/>
            <a:ext cx="7676573" cy="4238389"/>
          </a:xfrm>
          <a:custGeom>
            <a:avLst/>
            <a:gdLst/>
            <a:ahLst/>
            <a:cxnLst/>
            <a:rect l="l" t="t" r="r" b="b"/>
            <a:pathLst>
              <a:path w="7676573" h="4238389">
                <a:moveTo>
                  <a:pt x="6948167" y="1839459"/>
                </a:moveTo>
                <a:lnTo>
                  <a:pt x="6948167" y="1853646"/>
                </a:lnTo>
                <a:lnTo>
                  <a:pt x="6946213" y="1846552"/>
                </a:lnTo>
                <a:close/>
                <a:moveTo>
                  <a:pt x="888708" y="0"/>
                </a:moveTo>
                <a:cubicBezTo>
                  <a:pt x="888708" y="0"/>
                  <a:pt x="888708" y="0"/>
                  <a:pt x="4932171" y="0"/>
                </a:cubicBezTo>
                <a:cubicBezTo>
                  <a:pt x="5185434" y="0"/>
                  <a:pt x="5429962" y="139215"/>
                  <a:pt x="5552228" y="365439"/>
                </a:cubicBezTo>
                <a:cubicBezTo>
                  <a:pt x="5552228" y="365439"/>
                  <a:pt x="5552228" y="365439"/>
                  <a:pt x="7578324" y="3854515"/>
                </a:cubicBezTo>
                <a:cubicBezTo>
                  <a:pt x="7643823" y="3963277"/>
                  <a:pt x="7676573" y="4087266"/>
                  <a:pt x="7676573" y="4211255"/>
                </a:cubicBezTo>
                <a:lnTo>
                  <a:pt x="7672952" y="4238389"/>
                </a:lnTo>
                <a:lnTo>
                  <a:pt x="0" y="4238389"/>
                </a:lnTo>
                <a:lnTo>
                  <a:pt x="0" y="814976"/>
                </a:lnTo>
                <a:lnTo>
                  <a:pt x="76640" y="682425"/>
                </a:lnTo>
                <a:cubicBezTo>
                  <a:pt x="135804" y="580099"/>
                  <a:pt x="196877" y="474473"/>
                  <a:pt x="259919" y="365439"/>
                </a:cubicBezTo>
                <a:cubicBezTo>
                  <a:pt x="390917" y="139215"/>
                  <a:pt x="626713" y="0"/>
                  <a:pt x="888708" y="0"/>
                </a:cubicBezTo>
                <a:close/>
              </a:path>
            </a:pathLst>
          </a:custGeom>
        </p:spPr>
      </p:pic>
      <p:pic>
        <p:nvPicPr>
          <p:cNvPr id="26" name="Picture 25">
            <a:extLst>
              <a:ext uri="{FF2B5EF4-FFF2-40B4-BE49-F238E27FC236}">
                <a16:creationId xmlns:a16="http://schemas.microsoft.com/office/drawing/2014/main" id="{B867691C-98DA-CCDC-8297-F8DE38FD3DCE}"/>
              </a:ext>
            </a:extLst>
          </p:cNvPr>
          <p:cNvPicPr>
            <a:picLocks noChangeAspect="1"/>
          </p:cNvPicPr>
          <p:nvPr/>
        </p:nvPicPr>
        <p:blipFill>
          <a:blip r:embed="rId7"/>
          <a:stretch>
            <a:fillRect/>
          </a:stretch>
        </p:blipFill>
        <p:spPr>
          <a:xfrm>
            <a:off x="0" y="0"/>
            <a:ext cx="1151477" cy="440958"/>
          </a:xfrm>
          <a:prstGeom prst="rect">
            <a:avLst/>
          </a:prstGeom>
        </p:spPr>
      </p:pic>
    </p:spTree>
    <p:extLst>
      <p:ext uri="{BB962C8B-B14F-4D97-AF65-F5344CB8AC3E}">
        <p14:creationId xmlns:p14="http://schemas.microsoft.com/office/powerpoint/2010/main" val="255593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CD938-1873-99CA-0454-733DEAE3E26A}"/>
              </a:ext>
            </a:extLst>
          </p:cNvPr>
          <p:cNvSpPr>
            <a:spLocks noGrp="1"/>
          </p:cNvSpPr>
          <p:nvPr>
            <p:ph type="title"/>
          </p:nvPr>
        </p:nvSpPr>
        <p:spPr>
          <a:xfrm>
            <a:off x="880281" y="921452"/>
            <a:ext cx="4985018" cy="3268639"/>
          </a:xfrm>
        </p:spPr>
        <p:txBody>
          <a:bodyPr vert="horz" lIns="91440" tIns="45720" rIns="91440" bIns="45720" rtlCol="0" anchor="b">
            <a:normAutofit/>
          </a:bodyPr>
          <a:lstStyle/>
          <a:p>
            <a:pPr defTabSz="914400"/>
            <a:r>
              <a:rPr lang="en-US" sz="7200" kern="1200" dirty="0">
                <a:solidFill>
                  <a:schemeClr val="tx1"/>
                </a:solidFill>
                <a:latin typeface="+mj-lt"/>
                <a:ea typeface="+mj-ea"/>
                <a:cs typeface="+mj-cs"/>
              </a:rPr>
              <a:t>Technical Term</a:t>
            </a:r>
          </a:p>
        </p:txBody>
      </p:sp>
      <p:sp>
        <p:nvSpPr>
          <p:cNvPr id="4" name="Content Placeholder 3">
            <a:extLst>
              <a:ext uri="{FF2B5EF4-FFF2-40B4-BE49-F238E27FC236}">
                <a16:creationId xmlns:a16="http://schemas.microsoft.com/office/drawing/2014/main" id="{87B7DE23-E26B-7AB7-BF37-D01E5CED38CD}"/>
              </a:ext>
            </a:extLst>
          </p:cNvPr>
          <p:cNvSpPr>
            <a:spLocks noGrp="1"/>
          </p:cNvSpPr>
          <p:nvPr>
            <p:ph type="body" sz="quarter" idx="11"/>
          </p:nvPr>
        </p:nvSpPr>
        <p:spPr>
          <a:xfrm>
            <a:off x="880281" y="4285129"/>
            <a:ext cx="4985017" cy="1420409"/>
          </a:xfrm>
          <a:prstGeom prst="rect">
            <a:avLst/>
          </a:prstGeom>
        </p:spPr>
        <p:txBody>
          <a:bodyPr vert="horz" lIns="91440" tIns="45720" rIns="91440" bIns="45720" rtlCol="0" anchor="t">
            <a:normAutofit fontScale="92500" lnSpcReduction="20000"/>
          </a:bodyPr>
          <a:lstStyle/>
          <a:p>
            <a:pPr marL="0" indent="0" defTabSz="914400">
              <a:spcBef>
                <a:spcPts val="1000"/>
              </a:spcBef>
              <a:buNone/>
            </a:pPr>
            <a:r>
              <a:rPr lang="en-US" sz="2400" b="1" kern="1200" dirty="0">
                <a:solidFill>
                  <a:schemeClr val="tx1"/>
                </a:solidFill>
                <a:latin typeface="+mn-lt"/>
                <a:ea typeface="+mn-ea"/>
                <a:cs typeface="+mn-cs"/>
              </a:rPr>
              <a:t>Infrastructure</a:t>
            </a:r>
          </a:p>
          <a:p>
            <a:pPr marL="0" indent="0" defTabSz="914400">
              <a:spcBef>
                <a:spcPts val="1000"/>
              </a:spcBef>
              <a:buNone/>
            </a:pPr>
            <a:endParaRPr lang="en-US" sz="2400" b="1" dirty="0">
              <a:solidFill>
                <a:schemeClr val="tx1"/>
              </a:solidFill>
              <a:latin typeface="+mn-lt"/>
              <a:ea typeface="+mn-ea"/>
              <a:cs typeface="+mn-cs"/>
            </a:endParaRPr>
          </a:p>
          <a:p>
            <a:pPr marL="0" indent="0" defTabSz="914400">
              <a:spcBef>
                <a:spcPts val="1000"/>
              </a:spcBef>
              <a:buNone/>
            </a:pPr>
            <a:r>
              <a:rPr lang="en-US" sz="2400" dirty="0">
                <a:solidFill>
                  <a:schemeClr val="tx1"/>
                </a:solidFill>
                <a:latin typeface="+mn-lt"/>
                <a:ea typeface="+mn-ea"/>
                <a:cs typeface="+mn-cs"/>
              </a:rPr>
              <a:t>A </a:t>
            </a:r>
            <a:r>
              <a:rPr lang="en-US" sz="2400" kern="1200" dirty="0">
                <a:solidFill>
                  <a:schemeClr val="tx1"/>
                </a:solidFill>
                <a:latin typeface="+mn-lt"/>
                <a:ea typeface="+mn-ea"/>
                <a:cs typeface="+mn-cs"/>
              </a:rPr>
              <a:t>foundation or framework that supports a system or organization.</a:t>
            </a:r>
          </a:p>
        </p:txBody>
      </p:sp>
      <p:sp>
        <p:nvSpPr>
          <p:cNvPr id="11" name="Freeform: Shape 10">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Logo, icon&#10;&#10;Description automatically generated">
            <a:extLst>
              <a:ext uri="{FF2B5EF4-FFF2-40B4-BE49-F238E27FC236}">
                <a16:creationId xmlns:a16="http://schemas.microsoft.com/office/drawing/2014/main" id="{99777B84-6885-F07D-2867-0510F7768E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pic>
        <p:nvPicPr>
          <p:cNvPr id="5" name="Picture 4">
            <a:extLst>
              <a:ext uri="{FF2B5EF4-FFF2-40B4-BE49-F238E27FC236}">
                <a16:creationId xmlns:a16="http://schemas.microsoft.com/office/drawing/2014/main" id="{89B086E6-24B1-FA12-1F7D-972E919017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0"/>
            <a:ext cx="1151477" cy="440958"/>
          </a:xfrm>
          <a:prstGeom prst="rect">
            <a:avLst/>
          </a:prstGeom>
        </p:spPr>
      </p:pic>
    </p:spTree>
    <p:extLst>
      <p:ext uri="{BB962C8B-B14F-4D97-AF65-F5344CB8AC3E}">
        <p14:creationId xmlns:p14="http://schemas.microsoft.com/office/powerpoint/2010/main" val="2122886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F34398-E42B-2A27-052F-453F4594F67A}"/>
              </a:ext>
            </a:extLst>
          </p:cNvPr>
          <p:cNvSpPr/>
          <p:nvPr/>
        </p:nvSpPr>
        <p:spPr>
          <a:xfrm>
            <a:off x="1112704" y="286439"/>
            <a:ext cx="10763480" cy="628512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7790840" y="1751682"/>
            <a:ext cx="4038452" cy="1173285"/>
          </a:xfrm>
        </p:spPr>
        <p:txBody>
          <a:bodyPr vert="horz" lIns="91440" tIns="45720" rIns="91440" bIns="45720" rtlCol="0" anchor="ctr">
            <a:normAutofit/>
          </a:bodyPr>
          <a:lstStyle/>
          <a:p>
            <a:pPr algn="ctr"/>
            <a:r>
              <a:rPr lang="en-US" sz="3400" dirty="0">
                <a:solidFill>
                  <a:schemeClr val="tx1"/>
                </a:solidFill>
                <a:latin typeface="+mj-lt"/>
                <a:ea typeface="+mj-ea"/>
                <a:cs typeface="+mj-cs"/>
              </a:rPr>
              <a:t>Infrastructure as a service</a:t>
            </a:r>
          </a:p>
        </p:txBody>
      </p:sp>
      <p:sp>
        <p:nvSpPr>
          <p:cNvPr id="7" name="Content Placeholder 6">
            <a:extLst>
              <a:ext uri="{FF2B5EF4-FFF2-40B4-BE49-F238E27FC236}">
                <a16:creationId xmlns:a16="http://schemas.microsoft.com/office/drawing/2014/main" id="{8ACE4B93-CC99-5089-3AE9-966F4BA8ACD8}"/>
              </a:ext>
            </a:extLst>
          </p:cNvPr>
          <p:cNvSpPr>
            <a:spLocks noGrp="1"/>
          </p:cNvSpPr>
          <p:nvPr>
            <p:ph sz="half" idx="2"/>
          </p:nvPr>
        </p:nvSpPr>
        <p:spPr>
          <a:xfrm>
            <a:off x="8006085" y="3236181"/>
            <a:ext cx="3689091" cy="2195515"/>
          </a:xfrm>
        </p:spPr>
        <p:txBody>
          <a:bodyPr vert="horz" lIns="91440" tIns="45720" rIns="91440" bIns="45720" rtlCol="0">
            <a:normAutofit/>
          </a:bodyPr>
          <a:lstStyle/>
          <a:p>
            <a:pPr marL="0" indent="0" algn="ctr">
              <a:buNone/>
            </a:pPr>
            <a:r>
              <a:rPr lang="en-US" sz="2400" dirty="0">
                <a:latin typeface="+mn-lt"/>
                <a:ea typeface="+mn-ea"/>
                <a:cs typeface="+mn-cs"/>
              </a:rPr>
              <a:t>Virtual Machines</a:t>
            </a:r>
          </a:p>
          <a:p>
            <a:pPr marL="0" indent="0" algn="ctr">
              <a:buNone/>
            </a:pPr>
            <a:r>
              <a:rPr lang="en-US" sz="2400" dirty="0">
                <a:latin typeface="+mn-lt"/>
                <a:ea typeface="+mn-ea"/>
                <a:cs typeface="+mn-cs"/>
              </a:rPr>
              <a:t>Load Balancers</a:t>
            </a:r>
          </a:p>
          <a:p>
            <a:pPr marL="0" indent="0" algn="ctr">
              <a:buNone/>
            </a:pPr>
            <a:r>
              <a:rPr lang="en-US" sz="2400" dirty="0">
                <a:latin typeface="+mn-lt"/>
                <a:ea typeface="+mn-ea"/>
                <a:cs typeface="+mn-cs"/>
              </a:rPr>
              <a:t>Firewall</a:t>
            </a:r>
          </a:p>
          <a:p>
            <a:pPr marL="0" indent="0" algn="ctr">
              <a:buNone/>
            </a:pPr>
            <a:r>
              <a:rPr lang="en-US" sz="2400" dirty="0">
                <a:latin typeface="+mn-lt"/>
                <a:ea typeface="+mn-ea"/>
                <a:cs typeface="+mn-cs"/>
              </a:rPr>
              <a:t>Storage</a:t>
            </a:r>
          </a:p>
        </p:txBody>
      </p:sp>
      <p:pic>
        <p:nvPicPr>
          <p:cNvPr id="10" name="Picture 9" descr="Safety professional in front of power plant">
            <a:extLst>
              <a:ext uri="{FF2B5EF4-FFF2-40B4-BE49-F238E27FC236}">
                <a16:creationId xmlns:a16="http://schemas.microsoft.com/office/drawing/2014/main" id="{568EE55D-8020-E99E-058C-F61EFF82C911}"/>
              </a:ext>
            </a:extLst>
          </p:cNvPr>
          <p:cNvPicPr>
            <a:picLocks noChangeAspect="1"/>
          </p:cNvPicPr>
          <p:nvPr/>
        </p:nvPicPr>
        <p:blipFill rotWithShape="1">
          <a:blip r:embed="rId3"/>
          <a:srcRect l="22271" r="2355" b="-1"/>
          <a:stretch/>
        </p:blipFill>
        <p:spPr>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ln>
            <a:noFill/>
          </a:ln>
        </p:spPr>
      </p:pic>
      <p:sp>
        <p:nvSpPr>
          <p:cNvPr id="12" name="TextBox 11">
            <a:extLst>
              <a:ext uri="{FF2B5EF4-FFF2-40B4-BE49-F238E27FC236}">
                <a16:creationId xmlns:a16="http://schemas.microsoft.com/office/drawing/2014/main" id="{F8E89279-2AE6-98EC-DEC7-8BB35102CD24}"/>
              </a:ext>
            </a:extLst>
          </p:cNvPr>
          <p:cNvSpPr txBox="1"/>
          <p:nvPr/>
        </p:nvSpPr>
        <p:spPr>
          <a:xfrm>
            <a:off x="9210101" y="958467"/>
            <a:ext cx="1034257" cy="615553"/>
          </a:xfrm>
          <a:prstGeom prst="rect">
            <a:avLst/>
          </a:prstGeom>
          <a:noFill/>
        </p:spPr>
        <p:txBody>
          <a:bodyPr wrap="none" rtlCol="0">
            <a:spAutoFit/>
          </a:bodyPr>
          <a:lstStyle/>
          <a:p>
            <a:r>
              <a:rPr lang="en-US" sz="3400" b="1">
                <a:solidFill>
                  <a:schemeClr val="accent2"/>
                </a:solidFill>
                <a:latin typeface="+mj-lt"/>
                <a:ea typeface="+mj-ea"/>
                <a:cs typeface="+mj-cs"/>
              </a:rPr>
              <a:t>IaaS</a:t>
            </a:r>
            <a:endParaRPr lang="en-ZA" sz="3400" b="1" dirty="0"/>
          </a:p>
        </p:txBody>
      </p:sp>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0"/>
            <a:ext cx="1151477" cy="440958"/>
          </a:xfrm>
          <a:prstGeom prst="rect">
            <a:avLst/>
          </a:prstGeom>
        </p:spPr>
      </p:pic>
    </p:spTree>
    <p:extLst>
      <p:ext uri="{BB962C8B-B14F-4D97-AF65-F5344CB8AC3E}">
        <p14:creationId xmlns:p14="http://schemas.microsoft.com/office/powerpoint/2010/main" val="415363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Virtual Machine</a:t>
            </a:r>
          </a:p>
        </p:txBody>
      </p:sp>
      <p:sp>
        <p:nvSpPr>
          <p:cNvPr id="16" name="Content Placeholder 15">
            <a:extLst>
              <a:ext uri="{FF2B5EF4-FFF2-40B4-BE49-F238E27FC236}">
                <a16:creationId xmlns:a16="http://schemas.microsoft.com/office/drawing/2014/main" id="{F0293FCC-E2FA-EDD6-261F-868EEF6CAF3D}"/>
              </a:ext>
            </a:extLst>
          </p:cNvPr>
          <p:cNvSpPr>
            <a:spLocks noGrp="1"/>
          </p:cNvSpPr>
          <p:nvPr>
            <p:ph sz="quarter" idx="10"/>
          </p:nvPr>
        </p:nvSpPr>
        <p:spPr>
          <a:xfrm>
            <a:off x="1094096" y="3842932"/>
            <a:ext cx="4167115" cy="2163551"/>
          </a:xfrm>
        </p:spPr>
        <p:txBody>
          <a:bodyPr vert="horz" lIns="91440" tIns="45720" rIns="91440" bIns="45720" rtlCol="0" anchor="t">
            <a:normAutofit/>
          </a:bodyPr>
          <a:lstStyle/>
          <a:p>
            <a:pPr marL="0" lvl="0" indent="0">
              <a:buNone/>
            </a:pPr>
            <a:r>
              <a:rPr lang="en-US" sz="2400" kern="1200" dirty="0">
                <a:solidFill>
                  <a:schemeClr val="tx1"/>
                </a:solidFill>
                <a:latin typeface="+mn-lt"/>
                <a:ea typeface="+mn-ea"/>
                <a:cs typeface="+mn-cs"/>
              </a:rPr>
              <a:t>Software that emulates a physical computer</a:t>
            </a:r>
          </a:p>
        </p:txBody>
      </p:sp>
      <p:sp>
        <p:nvSpPr>
          <p:cNvPr id="40" name="Freeform: Shape 3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19" descr="Computer">
            <a:extLst>
              <a:ext uri="{FF2B5EF4-FFF2-40B4-BE49-F238E27FC236}">
                <a16:creationId xmlns:a16="http://schemas.microsoft.com/office/drawing/2014/main" id="{35E37689-5BCF-8BB5-C72C-271A52798E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21" name="Picture 20" descr="Logo, icon&#10;&#10;Description automatically generated">
            <a:extLst>
              <a:ext uri="{FF2B5EF4-FFF2-40B4-BE49-F238E27FC236}">
                <a16:creationId xmlns:a16="http://schemas.microsoft.com/office/drawing/2014/main" id="{732ADA81-BF2C-7AD1-1B60-4D7282A42E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spTree>
    <p:extLst>
      <p:ext uri="{BB962C8B-B14F-4D97-AF65-F5344CB8AC3E}">
        <p14:creationId xmlns:p14="http://schemas.microsoft.com/office/powerpoint/2010/main" val="2922728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Load Balancer</a:t>
            </a:r>
          </a:p>
        </p:txBody>
      </p:sp>
      <p:sp>
        <p:nvSpPr>
          <p:cNvPr id="16" name="Content Placeholder 15">
            <a:extLst>
              <a:ext uri="{FF2B5EF4-FFF2-40B4-BE49-F238E27FC236}">
                <a16:creationId xmlns:a16="http://schemas.microsoft.com/office/drawing/2014/main" id="{F0293FCC-E2FA-EDD6-261F-868EEF6CAF3D}"/>
              </a:ext>
            </a:extLst>
          </p:cNvPr>
          <p:cNvSpPr>
            <a:spLocks noGrp="1"/>
          </p:cNvSpPr>
          <p:nvPr>
            <p:ph sz="quarter" idx="10"/>
          </p:nvPr>
        </p:nvSpPr>
        <p:spPr>
          <a:xfrm>
            <a:off x="1094096" y="3842932"/>
            <a:ext cx="4167115" cy="2163551"/>
          </a:xfrm>
        </p:spPr>
        <p:txBody>
          <a:bodyPr vert="horz" lIns="91440" tIns="45720" rIns="91440" bIns="45720" rtlCol="0" anchor="t">
            <a:normAutofit/>
          </a:bodyPr>
          <a:lstStyle/>
          <a:p>
            <a:pPr marL="0" lvl="0" indent="0">
              <a:buNone/>
            </a:pPr>
            <a:r>
              <a:rPr lang="en-US" sz="2400" kern="1200" dirty="0">
                <a:solidFill>
                  <a:schemeClr val="tx1"/>
                </a:solidFill>
                <a:latin typeface="+mn-lt"/>
                <a:ea typeface="+mn-ea"/>
                <a:cs typeface="+mn-cs"/>
              </a:rPr>
              <a:t>A tool that distributes traffic across several servers</a:t>
            </a:r>
          </a:p>
        </p:txBody>
      </p:sp>
      <p:sp>
        <p:nvSpPr>
          <p:cNvPr id="45" name="Freeform: Shape 4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Network diagram with solid fill">
            <a:extLst>
              <a:ext uri="{FF2B5EF4-FFF2-40B4-BE49-F238E27FC236}">
                <a16:creationId xmlns:a16="http://schemas.microsoft.com/office/drawing/2014/main" id="{65FEA601-BED8-2DDF-2625-281055D651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31503" y="2129307"/>
            <a:ext cx="3217333" cy="3217333"/>
          </a:xfrm>
          <a:prstGeom prst="rect">
            <a:avLst/>
          </a:prstGeom>
        </p:spPr>
      </p:pic>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4" name="Picture 3" descr="Logo, icon&#10;&#10;Description automatically generated">
            <a:extLst>
              <a:ext uri="{FF2B5EF4-FFF2-40B4-BE49-F238E27FC236}">
                <a16:creationId xmlns:a16="http://schemas.microsoft.com/office/drawing/2014/main" id="{2E9FD5B0-23BA-51EF-5590-A832869327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spTree>
    <p:extLst>
      <p:ext uri="{BB962C8B-B14F-4D97-AF65-F5344CB8AC3E}">
        <p14:creationId xmlns:p14="http://schemas.microsoft.com/office/powerpoint/2010/main" val="98920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Firewall</a:t>
            </a:r>
          </a:p>
        </p:txBody>
      </p:sp>
      <p:sp>
        <p:nvSpPr>
          <p:cNvPr id="16" name="Content Placeholder 15">
            <a:extLst>
              <a:ext uri="{FF2B5EF4-FFF2-40B4-BE49-F238E27FC236}">
                <a16:creationId xmlns:a16="http://schemas.microsoft.com/office/drawing/2014/main" id="{F0293FCC-E2FA-EDD6-261F-868EEF6CAF3D}"/>
              </a:ext>
            </a:extLst>
          </p:cNvPr>
          <p:cNvSpPr>
            <a:spLocks noGrp="1"/>
          </p:cNvSpPr>
          <p:nvPr>
            <p:ph sz="quarter" idx="10"/>
          </p:nvPr>
        </p:nvSpPr>
        <p:spPr>
          <a:xfrm>
            <a:off x="1094096" y="3842932"/>
            <a:ext cx="4167115" cy="2163551"/>
          </a:xfrm>
        </p:spPr>
        <p:txBody>
          <a:bodyPr vert="horz" lIns="91440" tIns="45720" rIns="91440" bIns="45720" rtlCol="0" anchor="t">
            <a:normAutofit/>
          </a:bodyPr>
          <a:lstStyle/>
          <a:p>
            <a:pPr marL="0" lvl="0" indent="0">
              <a:buNone/>
            </a:pPr>
            <a:r>
              <a:rPr lang="en-US" sz="2400" kern="1200" dirty="0">
                <a:solidFill>
                  <a:schemeClr val="tx1"/>
                </a:solidFill>
                <a:latin typeface="+mn-lt"/>
                <a:ea typeface="+mn-ea"/>
                <a:cs typeface="+mn-cs"/>
              </a:rPr>
              <a:t> A security system that monitors and controls incoming and outgoing network traffic</a:t>
            </a:r>
          </a:p>
        </p:txBody>
      </p:sp>
      <p:sp>
        <p:nvSpPr>
          <p:cNvPr id="45" name="Freeform: Shape 4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Fire Extinguisher with solid fill">
            <a:extLst>
              <a:ext uri="{FF2B5EF4-FFF2-40B4-BE49-F238E27FC236}">
                <a16:creationId xmlns:a16="http://schemas.microsoft.com/office/drawing/2014/main" id="{DE711A7F-857C-5D64-E268-860446EE9D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4" name="Picture 3" descr="Logo, icon&#10;&#10;Description automatically generated">
            <a:extLst>
              <a:ext uri="{FF2B5EF4-FFF2-40B4-BE49-F238E27FC236}">
                <a16:creationId xmlns:a16="http://schemas.microsoft.com/office/drawing/2014/main" id="{2E9FD5B0-23BA-51EF-5590-A832869327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spTree>
    <p:extLst>
      <p:ext uri="{BB962C8B-B14F-4D97-AF65-F5344CB8AC3E}">
        <p14:creationId xmlns:p14="http://schemas.microsoft.com/office/powerpoint/2010/main" val="2119397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a:solidFill>
                  <a:schemeClr val="tx1"/>
                </a:solidFill>
                <a:latin typeface="+mj-lt"/>
                <a:ea typeface="+mj-ea"/>
                <a:cs typeface="+mj-cs"/>
              </a:rPr>
              <a:t>Storage</a:t>
            </a:r>
          </a:p>
        </p:txBody>
      </p:sp>
      <p:sp>
        <p:nvSpPr>
          <p:cNvPr id="16" name="Content Placeholder 15">
            <a:extLst>
              <a:ext uri="{FF2B5EF4-FFF2-40B4-BE49-F238E27FC236}">
                <a16:creationId xmlns:a16="http://schemas.microsoft.com/office/drawing/2014/main" id="{F0293FCC-E2FA-EDD6-261F-868EEF6CAF3D}"/>
              </a:ext>
            </a:extLst>
          </p:cNvPr>
          <p:cNvSpPr>
            <a:spLocks noGrp="1"/>
          </p:cNvSpPr>
          <p:nvPr>
            <p:ph sz="quarter" idx="10"/>
          </p:nvPr>
        </p:nvSpPr>
        <p:spPr>
          <a:xfrm>
            <a:off x="965200" y="2470248"/>
            <a:ext cx="4048344" cy="3536236"/>
          </a:xfrm>
        </p:spPr>
        <p:txBody>
          <a:bodyPr vert="horz" lIns="91440" tIns="45720" rIns="91440" bIns="45720" rtlCol="0">
            <a:normAutofit/>
          </a:bodyPr>
          <a:lstStyle/>
          <a:p>
            <a:pPr marL="0" lvl="0">
              <a:buFont typeface="Arial" panose="020B0604020202020204" pitchFamily="34" charset="0"/>
              <a:buChar char="•"/>
            </a:pPr>
            <a:r>
              <a:rPr lang="en-US" sz="2400" dirty="0">
                <a:latin typeface="+mn-lt"/>
                <a:ea typeface="+mn-ea"/>
                <a:cs typeface="+mn-cs"/>
              </a:rPr>
              <a:t>A way of storing data</a:t>
            </a:r>
          </a:p>
          <a:p>
            <a:pPr marL="0" lvl="0">
              <a:buFont typeface="Arial" panose="020B0604020202020204" pitchFamily="34" charset="0"/>
              <a:buChar char="•"/>
            </a:pPr>
            <a:r>
              <a:rPr lang="en-US" sz="2400" dirty="0">
                <a:latin typeface="+mn-lt"/>
                <a:ea typeface="+mn-ea"/>
                <a:cs typeface="+mn-cs"/>
              </a:rPr>
              <a:t>e.g. Hard Drives</a:t>
            </a:r>
          </a:p>
        </p:txBody>
      </p:sp>
      <p:sp>
        <p:nvSpPr>
          <p:cNvPr id="45" name="Freeform: Shape 44">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Database with solid fill">
            <a:extLst>
              <a:ext uri="{FF2B5EF4-FFF2-40B4-BE49-F238E27FC236}">
                <a16:creationId xmlns:a16="http://schemas.microsoft.com/office/drawing/2014/main" id="{94709B33-BCC1-BCB4-4E03-A5FDD5B9CA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4" name="Picture 3" descr="Logo, icon&#10;&#10;Description automatically generated">
            <a:extLst>
              <a:ext uri="{FF2B5EF4-FFF2-40B4-BE49-F238E27FC236}">
                <a16:creationId xmlns:a16="http://schemas.microsoft.com/office/drawing/2014/main" id="{2E9FD5B0-23BA-51EF-5590-A832869327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spTree>
    <p:extLst>
      <p:ext uri="{BB962C8B-B14F-4D97-AF65-F5344CB8AC3E}">
        <p14:creationId xmlns:p14="http://schemas.microsoft.com/office/powerpoint/2010/main" val="3462734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F34398-E42B-2A27-052F-453F4594F67A}"/>
              </a:ext>
            </a:extLst>
          </p:cNvPr>
          <p:cNvSpPr/>
          <p:nvPr/>
        </p:nvSpPr>
        <p:spPr>
          <a:xfrm>
            <a:off x="1112704" y="286439"/>
            <a:ext cx="10763480" cy="628512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7851848" y="1751682"/>
            <a:ext cx="3689091" cy="1173285"/>
          </a:xfrm>
        </p:spPr>
        <p:txBody>
          <a:bodyPr vert="horz" lIns="91440" tIns="45720" rIns="91440" bIns="45720" rtlCol="0" anchor="ctr">
            <a:normAutofit/>
          </a:bodyPr>
          <a:lstStyle/>
          <a:p>
            <a:pPr algn="ctr"/>
            <a:r>
              <a:rPr lang="en-US" sz="3400" dirty="0">
                <a:solidFill>
                  <a:schemeClr val="tx1"/>
                </a:solidFill>
                <a:latin typeface="+mj-lt"/>
                <a:ea typeface="+mj-ea"/>
                <a:cs typeface="+mj-cs"/>
              </a:rPr>
              <a:t>Platform </a:t>
            </a:r>
            <a:br>
              <a:rPr lang="en-US" sz="3400" dirty="0">
                <a:solidFill>
                  <a:schemeClr val="tx1"/>
                </a:solidFill>
                <a:latin typeface="+mj-lt"/>
                <a:ea typeface="+mj-ea"/>
                <a:cs typeface="+mj-cs"/>
              </a:rPr>
            </a:br>
            <a:r>
              <a:rPr lang="en-US" sz="3400" dirty="0">
                <a:solidFill>
                  <a:schemeClr val="tx1"/>
                </a:solidFill>
                <a:latin typeface="+mj-lt"/>
                <a:ea typeface="+mj-ea"/>
                <a:cs typeface="+mj-cs"/>
              </a:rPr>
              <a:t>as a service</a:t>
            </a:r>
          </a:p>
        </p:txBody>
      </p:sp>
      <p:sp>
        <p:nvSpPr>
          <p:cNvPr id="7" name="Content Placeholder 6">
            <a:extLst>
              <a:ext uri="{FF2B5EF4-FFF2-40B4-BE49-F238E27FC236}">
                <a16:creationId xmlns:a16="http://schemas.microsoft.com/office/drawing/2014/main" id="{8ACE4B93-CC99-5089-3AE9-966F4BA8ACD8}"/>
              </a:ext>
            </a:extLst>
          </p:cNvPr>
          <p:cNvSpPr>
            <a:spLocks noGrp="1"/>
          </p:cNvSpPr>
          <p:nvPr>
            <p:ph sz="half" idx="2"/>
          </p:nvPr>
        </p:nvSpPr>
        <p:spPr>
          <a:xfrm>
            <a:off x="8006085" y="3236181"/>
            <a:ext cx="3689091" cy="2195515"/>
          </a:xfrm>
        </p:spPr>
        <p:txBody>
          <a:bodyPr vert="horz" lIns="91440" tIns="45720" rIns="91440" bIns="45720" rtlCol="0">
            <a:normAutofit fontScale="92500" lnSpcReduction="20000"/>
          </a:bodyPr>
          <a:lstStyle/>
          <a:p>
            <a:pPr marL="0" indent="0" algn="ctr">
              <a:buNone/>
            </a:pPr>
            <a:r>
              <a:rPr lang="en-ZA" sz="2400" dirty="0"/>
              <a:t>Database</a:t>
            </a:r>
          </a:p>
          <a:p>
            <a:pPr marL="0" indent="0" algn="ctr">
              <a:buNone/>
            </a:pPr>
            <a:r>
              <a:rPr lang="en-ZA" sz="2400" dirty="0"/>
              <a:t>Container orchestration</a:t>
            </a:r>
          </a:p>
          <a:p>
            <a:pPr marL="0" indent="0" algn="ctr">
              <a:buNone/>
            </a:pPr>
            <a:r>
              <a:rPr lang="en-ZA" sz="2400" dirty="0"/>
              <a:t>Application Runtime</a:t>
            </a:r>
          </a:p>
          <a:p>
            <a:pPr marL="0" indent="0" algn="ctr">
              <a:buNone/>
            </a:pPr>
            <a:r>
              <a:rPr lang="en-ZA" sz="2400" dirty="0"/>
              <a:t>Web server</a:t>
            </a:r>
          </a:p>
          <a:p>
            <a:pPr marL="0" indent="0" algn="ctr">
              <a:buNone/>
            </a:pPr>
            <a:r>
              <a:rPr lang="en-ZA" sz="2400" dirty="0"/>
              <a:t>Serverless</a:t>
            </a:r>
          </a:p>
          <a:p>
            <a:pPr marL="0" indent="0" algn="ctr">
              <a:buNone/>
            </a:pPr>
            <a:r>
              <a:rPr lang="en-ZA" sz="2400" dirty="0">
                <a:latin typeface="+mn-lt"/>
                <a:ea typeface="+mn-ea"/>
                <a:cs typeface="+mn-cs"/>
              </a:rPr>
              <a:t>Networks</a:t>
            </a:r>
            <a:endParaRPr lang="en-US" sz="2400" dirty="0">
              <a:latin typeface="+mn-lt"/>
              <a:ea typeface="+mn-ea"/>
              <a:cs typeface="+mn-cs"/>
            </a:endParaRPr>
          </a:p>
        </p:txBody>
      </p:sp>
      <p:pic>
        <p:nvPicPr>
          <p:cNvPr id="10" name="Picture 9">
            <a:extLst>
              <a:ext uri="{FF2B5EF4-FFF2-40B4-BE49-F238E27FC236}">
                <a16:creationId xmlns:a16="http://schemas.microsoft.com/office/drawing/2014/main" id="{568EE55D-8020-E99E-058C-F61EFF82C911}"/>
              </a:ext>
            </a:extLst>
          </p:cNvPr>
          <p:cNvPicPr>
            <a:picLocks noChangeAspect="1"/>
          </p:cNvPicPr>
          <p:nvPr/>
        </p:nvPicPr>
        <p:blipFill rotWithShape="1">
          <a:blip r:embed="rId3"/>
          <a:srcRect l="1920" r="23445"/>
          <a:stretch/>
        </p:blipFill>
        <p:spPr>
          <a:xfrm>
            <a:off x="0" y="0"/>
            <a:ext cx="7677848"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ln>
            <a:noFill/>
          </a:ln>
        </p:spPr>
      </p:pic>
      <p:sp>
        <p:nvSpPr>
          <p:cNvPr id="12" name="TextBox 11">
            <a:extLst>
              <a:ext uri="{FF2B5EF4-FFF2-40B4-BE49-F238E27FC236}">
                <a16:creationId xmlns:a16="http://schemas.microsoft.com/office/drawing/2014/main" id="{F8E89279-2AE6-98EC-DEC7-8BB35102CD24}"/>
              </a:ext>
            </a:extLst>
          </p:cNvPr>
          <p:cNvSpPr txBox="1"/>
          <p:nvPr/>
        </p:nvSpPr>
        <p:spPr>
          <a:xfrm>
            <a:off x="9210101" y="958467"/>
            <a:ext cx="1153264" cy="615553"/>
          </a:xfrm>
          <a:prstGeom prst="rect">
            <a:avLst/>
          </a:prstGeom>
          <a:noFill/>
        </p:spPr>
        <p:txBody>
          <a:bodyPr wrap="none" rtlCol="0">
            <a:spAutoFit/>
          </a:bodyPr>
          <a:lstStyle/>
          <a:p>
            <a:r>
              <a:rPr lang="en-US" sz="3400" b="1" dirty="0">
                <a:solidFill>
                  <a:schemeClr val="accent2"/>
                </a:solidFill>
                <a:latin typeface="+mj-lt"/>
                <a:ea typeface="+mj-ea"/>
                <a:cs typeface="+mj-cs"/>
              </a:rPr>
              <a:t>PaaS</a:t>
            </a:r>
            <a:endParaRPr lang="en-ZA" sz="3400" b="1" dirty="0"/>
          </a:p>
        </p:txBody>
      </p:sp>
      <p:pic>
        <p:nvPicPr>
          <p:cNvPr id="6" name="Picture 5">
            <a:extLst>
              <a:ext uri="{FF2B5EF4-FFF2-40B4-BE49-F238E27FC236}">
                <a16:creationId xmlns:a16="http://schemas.microsoft.com/office/drawing/2014/main" id="{FF373ED9-2BD7-9FEA-D64A-F4D3F0452DD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0"/>
            <a:ext cx="1151477" cy="440958"/>
          </a:xfrm>
          <a:prstGeom prst="rect">
            <a:avLst/>
          </a:prstGeom>
        </p:spPr>
      </p:pic>
    </p:spTree>
    <p:extLst>
      <p:ext uri="{BB962C8B-B14F-4D97-AF65-F5344CB8AC3E}">
        <p14:creationId xmlns:p14="http://schemas.microsoft.com/office/powerpoint/2010/main" val="24059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latin typeface="+mj-lt"/>
                <a:ea typeface="+mj-ea"/>
                <a:cs typeface="+mj-cs"/>
              </a:rPr>
              <a:t>Database</a:t>
            </a:r>
          </a:p>
        </p:txBody>
      </p:sp>
      <p:sp>
        <p:nvSpPr>
          <p:cNvPr id="16" name="Content Placeholder 15">
            <a:extLst>
              <a:ext uri="{FF2B5EF4-FFF2-40B4-BE49-F238E27FC236}">
                <a16:creationId xmlns:a16="http://schemas.microsoft.com/office/drawing/2014/main" id="{F0293FCC-E2FA-EDD6-261F-868EEF6CAF3D}"/>
              </a:ext>
            </a:extLst>
          </p:cNvPr>
          <p:cNvSpPr>
            <a:spLocks noGrp="1"/>
          </p:cNvSpPr>
          <p:nvPr>
            <p:ph sz="quarter" idx="10"/>
          </p:nvPr>
        </p:nvSpPr>
        <p:spPr>
          <a:xfrm>
            <a:off x="1094096" y="3842932"/>
            <a:ext cx="4167115" cy="2163551"/>
          </a:xfrm>
        </p:spPr>
        <p:txBody>
          <a:bodyPr vert="horz" lIns="91440" tIns="45720" rIns="91440" bIns="45720" rtlCol="0" anchor="t">
            <a:normAutofit/>
          </a:bodyPr>
          <a:lstStyle/>
          <a:p>
            <a:pPr marL="0" lvl="0" indent="0">
              <a:buNone/>
            </a:pPr>
            <a:r>
              <a:rPr lang="en-US" sz="2400" kern="1200" dirty="0">
                <a:solidFill>
                  <a:schemeClr val="tx1"/>
                </a:solidFill>
                <a:latin typeface="+mn-lt"/>
                <a:ea typeface="+mn-ea"/>
                <a:cs typeface="+mn-cs"/>
              </a:rPr>
              <a:t>An organized collection of data stored and accessed electronically</a:t>
            </a:r>
          </a:p>
          <a:p>
            <a:pPr marL="0" lvl="0" indent="0">
              <a:buNone/>
            </a:pPr>
            <a:r>
              <a:rPr lang="en-US" sz="2400" kern="1200" dirty="0">
                <a:solidFill>
                  <a:schemeClr val="tx1"/>
                </a:solidFill>
                <a:latin typeface="+mn-lt"/>
                <a:ea typeface="+mn-ea"/>
                <a:cs typeface="+mn-cs"/>
              </a:rPr>
              <a:t>e.g. SQL Server, MongoDB, PostgreSQL</a:t>
            </a:r>
          </a:p>
        </p:txBody>
      </p:sp>
      <p:sp>
        <p:nvSpPr>
          <p:cNvPr id="40" name="Freeform: Shape 3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19" descr="Database with solid fill">
            <a:extLst>
              <a:ext uri="{FF2B5EF4-FFF2-40B4-BE49-F238E27FC236}">
                <a16:creationId xmlns:a16="http://schemas.microsoft.com/office/drawing/2014/main" id="{35E37689-5BCF-8BB5-C72C-271A52798E4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531503" y="2129307"/>
            <a:ext cx="3217333" cy="3217333"/>
          </a:xfrm>
          <a:prstGeom prst="rect">
            <a:avLst/>
          </a:prstGeom>
        </p:spPr>
      </p:pic>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21" name="Picture 20" descr="Logo, icon&#10;&#10;Description automatically generated">
            <a:extLst>
              <a:ext uri="{FF2B5EF4-FFF2-40B4-BE49-F238E27FC236}">
                <a16:creationId xmlns:a16="http://schemas.microsoft.com/office/drawing/2014/main" id="{732ADA81-BF2C-7AD1-1B60-4D7282A42E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spTree>
    <p:extLst>
      <p:ext uri="{BB962C8B-B14F-4D97-AF65-F5344CB8AC3E}">
        <p14:creationId xmlns:p14="http://schemas.microsoft.com/office/powerpoint/2010/main" val="2964235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latin typeface="+mj-lt"/>
                <a:ea typeface="+mj-ea"/>
                <a:cs typeface="+mj-cs"/>
              </a:rPr>
              <a:t>Container orchestration</a:t>
            </a:r>
          </a:p>
        </p:txBody>
      </p:sp>
      <p:sp>
        <p:nvSpPr>
          <p:cNvPr id="16" name="Content Placeholder 15">
            <a:extLst>
              <a:ext uri="{FF2B5EF4-FFF2-40B4-BE49-F238E27FC236}">
                <a16:creationId xmlns:a16="http://schemas.microsoft.com/office/drawing/2014/main" id="{F0293FCC-E2FA-EDD6-261F-868EEF6CAF3D}"/>
              </a:ext>
            </a:extLst>
          </p:cNvPr>
          <p:cNvSpPr>
            <a:spLocks noGrp="1"/>
          </p:cNvSpPr>
          <p:nvPr>
            <p:ph sz="quarter" idx="10"/>
          </p:nvPr>
        </p:nvSpPr>
        <p:spPr>
          <a:xfrm>
            <a:off x="1094096" y="3842932"/>
            <a:ext cx="4167115" cy="2163551"/>
          </a:xfrm>
        </p:spPr>
        <p:txBody>
          <a:bodyPr vert="horz" lIns="91440" tIns="45720" rIns="91440" bIns="45720" rtlCol="0" anchor="t">
            <a:normAutofit/>
          </a:bodyPr>
          <a:lstStyle/>
          <a:p>
            <a:pPr marL="0" lvl="0" indent="0">
              <a:buNone/>
            </a:pPr>
            <a:r>
              <a:rPr lang="en-US" sz="2400" kern="1200" dirty="0">
                <a:solidFill>
                  <a:schemeClr val="tx1"/>
                </a:solidFill>
                <a:latin typeface="+mn-lt"/>
                <a:ea typeface="+mn-ea"/>
                <a:cs typeface="+mn-cs"/>
              </a:rPr>
              <a:t>Automates the deployment, management, scaling, and networking of containers</a:t>
            </a:r>
          </a:p>
        </p:txBody>
      </p:sp>
      <p:sp>
        <p:nvSpPr>
          <p:cNvPr id="40" name="Freeform: Shape 3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19" descr="Box trolley with solid fill">
            <a:extLst>
              <a:ext uri="{FF2B5EF4-FFF2-40B4-BE49-F238E27FC236}">
                <a16:creationId xmlns:a16="http://schemas.microsoft.com/office/drawing/2014/main" id="{35E37689-5BCF-8BB5-C72C-271A52798E4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531503" y="2129307"/>
            <a:ext cx="3217333" cy="3217333"/>
          </a:xfrm>
          <a:prstGeom prst="rect">
            <a:avLst/>
          </a:prstGeom>
        </p:spPr>
      </p:pic>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21" name="Picture 20" descr="Logo, icon&#10;&#10;Description automatically generated">
            <a:extLst>
              <a:ext uri="{FF2B5EF4-FFF2-40B4-BE49-F238E27FC236}">
                <a16:creationId xmlns:a16="http://schemas.microsoft.com/office/drawing/2014/main" id="{732ADA81-BF2C-7AD1-1B60-4D7282A42E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spTree>
    <p:extLst>
      <p:ext uri="{BB962C8B-B14F-4D97-AF65-F5344CB8AC3E}">
        <p14:creationId xmlns:p14="http://schemas.microsoft.com/office/powerpoint/2010/main" val="3427487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latin typeface="+mj-lt"/>
                <a:ea typeface="+mj-ea"/>
                <a:cs typeface="+mj-cs"/>
              </a:rPr>
              <a:t>Web Servers</a:t>
            </a:r>
          </a:p>
        </p:txBody>
      </p:sp>
      <p:sp>
        <p:nvSpPr>
          <p:cNvPr id="16" name="Content Placeholder 15">
            <a:extLst>
              <a:ext uri="{FF2B5EF4-FFF2-40B4-BE49-F238E27FC236}">
                <a16:creationId xmlns:a16="http://schemas.microsoft.com/office/drawing/2014/main" id="{F0293FCC-E2FA-EDD6-261F-868EEF6CAF3D}"/>
              </a:ext>
            </a:extLst>
          </p:cNvPr>
          <p:cNvSpPr>
            <a:spLocks noGrp="1"/>
          </p:cNvSpPr>
          <p:nvPr>
            <p:ph sz="quarter" idx="10"/>
          </p:nvPr>
        </p:nvSpPr>
        <p:spPr>
          <a:xfrm>
            <a:off x="1094096" y="3842932"/>
            <a:ext cx="4167115" cy="2163551"/>
          </a:xfrm>
        </p:spPr>
        <p:txBody>
          <a:bodyPr vert="horz" lIns="91440" tIns="45720" rIns="91440" bIns="45720" rtlCol="0" anchor="t">
            <a:normAutofit/>
          </a:bodyPr>
          <a:lstStyle/>
          <a:p>
            <a:pPr marL="0" lvl="0" indent="0">
              <a:buNone/>
            </a:pPr>
            <a:r>
              <a:rPr lang="en-US" sz="2400" kern="1200" dirty="0">
                <a:solidFill>
                  <a:schemeClr val="tx1"/>
                </a:solidFill>
                <a:latin typeface="+mn-lt"/>
                <a:ea typeface="+mn-ea"/>
                <a:cs typeface="+mn-cs"/>
              </a:rPr>
              <a:t>Just upload your website files, the server is managed for you</a:t>
            </a:r>
          </a:p>
          <a:p>
            <a:pPr marL="0" lvl="0" indent="0">
              <a:buNone/>
            </a:pPr>
            <a:r>
              <a:rPr lang="en-US" sz="2400" kern="1200" dirty="0">
                <a:solidFill>
                  <a:schemeClr val="tx1"/>
                </a:solidFill>
                <a:latin typeface="+mn-lt"/>
                <a:ea typeface="+mn-ea"/>
                <a:cs typeface="+mn-cs"/>
              </a:rPr>
              <a:t>e.g. Apache </a:t>
            </a:r>
          </a:p>
        </p:txBody>
      </p:sp>
      <p:sp>
        <p:nvSpPr>
          <p:cNvPr id="40" name="Freeform: Shape 3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19" descr="Download from cloud outline">
            <a:extLst>
              <a:ext uri="{FF2B5EF4-FFF2-40B4-BE49-F238E27FC236}">
                <a16:creationId xmlns:a16="http://schemas.microsoft.com/office/drawing/2014/main" id="{35E37689-5BCF-8BB5-C72C-271A52798E4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531503" y="2129307"/>
            <a:ext cx="3217333" cy="3217333"/>
          </a:xfrm>
          <a:prstGeom prst="rect">
            <a:avLst/>
          </a:prstGeom>
        </p:spPr>
      </p:pic>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21" name="Picture 20" descr="Logo, icon&#10;&#10;Description automatically generated">
            <a:extLst>
              <a:ext uri="{FF2B5EF4-FFF2-40B4-BE49-F238E27FC236}">
                <a16:creationId xmlns:a16="http://schemas.microsoft.com/office/drawing/2014/main" id="{732ADA81-BF2C-7AD1-1B60-4D7282A42E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spTree>
    <p:extLst>
      <p:ext uri="{BB962C8B-B14F-4D97-AF65-F5344CB8AC3E}">
        <p14:creationId xmlns:p14="http://schemas.microsoft.com/office/powerpoint/2010/main" val="541659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hidden="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C9BD86-C4C6-D2A3-0005-A4649EF39083}"/>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Discussion</a:t>
            </a:r>
          </a:p>
        </p:txBody>
      </p:sp>
      <p:sp>
        <p:nvSpPr>
          <p:cNvPr id="4" name="Content Placeholder 3">
            <a:extLst>
              <a:ext uri="{FF2B5EF4-FFF2-40B4-BE49-F238E27FC236}">
                <a16:creationId xmlns:a16="http://schemas.microsoft.com/office/drawing/2014/main" id="{934EFE9D-A401-9DFD-33F4-0A3F74634776}"/>
              </a:ext>
            </a:extLst>
          </p:cNvPr>
          <p:cNvSpPr>
            <a:spLocks noGrp="1"/>
          </p:cNvSpPr>
          <p:nvPr>
            <p:ph sz="half" idx="2"/>
          </p:nvPr>
        </p:nvSpPr>
        <p:spPr>
          <a:xfrm>
            <a:off x="1094096" y="3842932"/>
            <a:ext cx="4167115" cy="2163551"/>
          </a:xfrm>
        </p:spPr>
        <p:txBody>
          <a:bodyPr vert="horz" lIns="91440" tIns="45720" rIns="91440" bIns="45720" rtlCol="0" anchor="t">
            <a:normAutofit/>
          </a:bodyPr>
          <a:lstStyle/>
          <a:p>
            <a:pPr marL="0" indent="0">
              <a:buNone/>
            </a:pPr>
            <a:r>
              <a:rPr lang="en-US" sz="2400" kern="1200" dirty="0">
                <a:solidFill>
                  <a:schemeClr val="tx1"/>
                </a:solidFill>
                <a:latin typeface="+mn-lt"/>
                <a:ea typeface="+mn-ea"/>
                <a:cs typeface="+mn-cs"/>
              </a:rPr>
              <a:t>Have you lost data because you didn’t have backups? </a:t>
            </a:r>
          </a:p>
        </p:txBody>
      </p:sp>
      <p:sp>
        <p:nvSpPr>
          <p:cNvPr id="25" name="Freeform: Shape 24">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Thought bubble">
            <a:extLst>
              <a:ext uri="{FF2B5EF4-FFF2-40B4-BE49-F238E27FC236}">
                <a16:creationId xmlns:a16="http://schemas.microsoft.com/office/drawing/2014/main" id="{C2235B9B-220B-7C37-C6CD-1BFA3A297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04095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latin typeface="+mj-lt"/>
                <a:ea typeface="+mj-ea"/>
                <a:cs typeface="+mj-cs"/>
              </a:rPr>
              <a:t>Serverless Platforms</a:t>
            </a:r>
          </a:p>
        </p:txBody>
      </p:sp>
      <p:sp>
        <p:nvSpPr>
          <p:cNvPr id="16" name="Content Placeholder 15">
            <a:extLst>
              <a:ext uri="{FF2B5EF4-FFF2-40B4-BE49-F238E27FC236}">
                <a16:creationId xmlns:a16="http://schemas.microsoft.com/office/drawing/2014/main" id="{F0293FCC-E2FA-EDD6-261F-868EEF6CAF3D}"/>
              </a:ext>
            </a:extLst>
          </p:cNvPr>
          <p:cNvSpPr>
            <a:spLocks noGrp="1"/>
          </p:cNvSpPr>
          <p:nvPr>
            <p:ph sz="quarter" idx="10"/>
          </p:nvPr>
        </p:nvSpPr>
        <p:spPr>
          <a:xfrm>
            <a:off x="1094096" y="3842932"/>
            <a:ext cx="4167115" cy="2163551"/>
          </a:xfrm>
        </p:spPr>
        <p:txBody>
          <a:bodyPr vert="horz" lIns="91440" tIns="45720" rIns="91440" bIns="45720" rtlCol="0" anchor="t">
            <a:normAutofit/>
          </a:bodyPr>
          <a:lstStyle/>
          <a:p>
            <a:pPr marL="0" lvl="0" indent="0">
              <a:buNone/>
            </a:pPr>
            <a:r>
              <a:rPr lang="en-US" sz="2400" kern="1200" dirty="0">
                <a:solidFill>
                  <a:schemeClr val="tx1"/>
                </a:solidFill>
                <a:latin typeface="+mn-lt"/>
                <a:ea typeface="+mn-ea"/>
                <a:cs typeface="+mn-cs"/>
              </a:rPr>
              <a:t>You do not need an entire server to run your code</a:t>
            </a:r>
          </a:p>
          <a:p>
            <a:pPr marL="0" lvl="0" indent="0">
              <a:buNone/>
            </a:pPr>
            <a:r>
              <a:rPr lang="en-US" sz="2400" kern="1200" dirty="0">
                <a:solidFill>
                  <a:schemeClr val="tx1"/>
                </a:solidFill>
                <a:latin typeface="+mn-lt"/>
                <a:ea typeface="+mn-ea"/>
                <a:cs typeface="+mn-cs"/>
              </a:rPr>
              <a:t>e.g. Aws Lambda, Azure Functions</a:t>
            </a:r>
          </a:p>
        </p:txBody>
      </p:sp>
      <p:sp>
        <p:nvSpPr>
          <p:cNvPr id="40" name="Freeform: Shape 3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19" descr="Syncing cloud with solid fill">
            <a:extLst>
              <a:ext uri="{FF2B5EF4-FFF2-40B4-BE49-F238E27FC236}">
                <a16:creationId xmlns:a16="http://schemas.microsoft.com/office/drawing/2014/main" id="{35E37689-5BCF-8BB5-C72C-271A52798E4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531503" y="2129307"/>
            <a:ext cx="3217333" cy="3217333"/>
          </a:xfrm>
          <a:prstGeom prst="rect">
            <a:avLst/>
          </a:prstGeom>
        </p:spPr>
      </p:pic>
      <p:pic>
        <p:nvPicPr>
          <p:cNvPr id="6" name="Picture 5">
            <a:extLst>
              <a:ext uri="{FF2B5EF4-FFF2-40B4-BE49-F238E27FC236}">
                <a16:creationId xmlns:a16="http://schemas.microsoft.com/office/drawing/2014/main" id="{40D01E43-880D-323E-DC8B-B7D2B2AC73A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21" name="Picture 20" descr="Logo, icon&#10;&#10;Description automatically generated">
            <a:extLst>
              <a:ext uri="{FF2B5EF4-FFF2-40B4-BE49-F238E27FC236}">
                <a16:creationId xmlns:a16="http://schemas.microsoft.com/office/drawing/2014/main" id="{732ADA81-BF2C-7AD1-1B60-4D7282A42E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spTree>
    <p:extLst>
      <p:ext uri="{BB962C8B-B14F-4D97-AF65-F5344CB8AC3E}">
        <p14:creationId xmlns:p14="http://schemas.microsoft.com/office/powerpoint/2010/main" val="3488435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F34398-E42B-2A27-052F-453F4594F67A}"/>
              </a:ext>
            </a:extLst>
          </p:cNvPr>
          <p:cNvSpPr/>
          <p:nvPr/>
        </p:nvSpPr>
        <p:spPr>
          <a:xfrm>
            <a:off x="1112704" y="286439"/>
            <a:ext cx="10763480" cy="628512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itle 4">
            <a:extLst>
              <a:ext uri="{FF2B5EF4-FFF2-40B4-BE49-F238E27FC236}">
                <a16:creationId xmlns:a16="http://schemas.microsoft.com/office/drawing/2014/main" id="{FA1CF937-E07F-29CE-02E7-CACF5104A1E1}"/>
              </a:ext>
            </a:extLst>
          </p:cNvPr>
          <p:cNvSpPr>
            <a:spLocks noGrp="1"/>
          </p:cNvSpPr>
          <p:nvPr>
            <p:ph type="title"/>
          </p:nvPr>
        </p:nvSpPr>
        <p:spPr>
          <a:xfrm>
            <a:off x="7851848" y="1751682"/>
            <a:ext cx="3689091" cy="1173285"/>
          </a:xfrm>
        </p:spPr>
        <p:txBody>
          <a:bodyPr vert="horz" lIns="91440" tIns="45720" rIns="91440" bIns="45720" rtlCol="0" anchor="ctr">
            <a:normAutofit/>
          </a:bodyPr>
          <a:lstStyle/>
          <a:p>
            <a:pPr algn="ctr"/>
            <a:r>
              <a:rPr lang="en-US" sz="3400" dirty="0">
                <a:solidFill>
                  <a:schemeClr val="tx1"/>
                </a:solidFill>
                <a:latin typeface="+mj-lt"/>
                <a:ea typeface="+mj-ea"/>
                <a:cs typeface="+mj-cs"/>
              </a:rPr>
              <a:t>Software </a:t>
            </a:r>
            <a:br>
              <a:rPr lang="en-US" sz="3400" dirty="0">
                <a:solidFill>
                  <a:schemeClr val="tx1"/>
                </a:solidFill>
                <a:latin typeface="+mj-lt"/>
                <a:ea typeface="+mj-ea"/>
                <a:cs typeface="+mj-cs"/>
              </a:rPr>
            </a:br>
            <a:r>
              <a:rPr lang="en-US" sz="3400" dirty="0">
                <a:solidFill>
                  <a:schemeClr val="tx1"/>
                </a:solidFill>
                <a:latin typeface="+mj-lt"/>
                <a:ea typeface="+mj-ea"/>
                <a:cs typeface="+mj-cs"/>
              </a:rPr>
              <a:t>as a service</a:t>
            </a:r>
          </a:p>
        </p:txBody>
      </p:sp>
      <p:sp>
        <p:nvSpPr>
          <p:cNvPr id="7" name="Content Placeholder 6">
            <a:extLst>
              <a:ext uri="{FF2B5EF4-FFF2-40B4-BE49-F238E27FC236}">
                <a16:creationId xmlns:a16="http://schemas.microsoft.com/office/drawing/2014/main" id="{8ACE4B93-CC99-5089-3AE9-966F4BA8ACD8}"/>
              </a:ext>
            </a:extLst>
          </p:cNvPr>
          <p:cNvSpPr>
            <a:spLocks noGrp="1"/>
          </p:cNvSpPr>
          <p:nvPr>
            <p:ph sz="half" idx="2"/>
          </p:nvPr>
        </p:nvSpPr>
        <p:spPr>
          <a:xfrm>
            <a:off x="8006085" y="3236181"/>
            <a:ext cx="3689091" cy="2195515"/>
          </a:xfrm>
        </p:spPr>
        <p:txBody>
          <a:bodyPr vert="horz" lIns="91440" tIns="45720" rIns="91440" bIns="45720" rtlCol="0">
            <a:normAutofit lnSpcReduction="10000"/>
          </a:bodyPr>
          <a:lstStyle/>
          <a:p>
            <a:pPr marL="0" indent="0" algn="ctr">
              <a:buNone/>
            </a:pPr>
            <a:r>
              <a:rPr lang="en-ZA" sz="2400" dirty="0"/>
              <a:t>Google Drive &amp; Docs</a:t>
            </a:r>
          </a:p>
          <a:p>
            <a:pPr marL="0" indent="0" algn="ctr">
              <a:buNone/>
            </a:pPr>
            <a:r>
              <a:rPr lang="en-ZA" sz="2400" dirty="0"/>
              <a:t>Microsoft Office Online</a:t>
            </a:r>
          </a:p>
          <a:p>
            <a:pPr marL="0" indent="0" algn="ctr">
              <a:buNone/>
            </a:pPr>
            <a:r>
              <a:rPr lang="en-ZA" sz="2400" dirty="0"/>
              <a:t>Microsoft Teams</a:t>
            </a:r>
          </a:p>
          <a:p>
            <a:pPr marL="0" indent="0" algn="ctr">
              <a:buNone/>
            </a:pPr>
            <a:r>
              <a:rPr lang="en-ZA" sz="2400" dirty="0"/>
              <a:t>Slack</a:t>
            </a:r>
          </a:p>
          <a:p>
            <a:pPr marL="0" indent="0" algn="ctr">
              <a:buNone/>
            </a:pPr>
            <a:r>
              <a:rPr lang="en-ZA" sz="2400" dirty="0"/>
              <a:t>Discord</a:t>
            </a:r>
          </a:p>
        </p:txBody>
      </p:sp>
      <p:pic>
        <p:nvPicPr>
          <p:cNvPr id="10" name="Picture 9" descr="Pink cemented pathway leading to house with porch">
            <a:extLst>
              <a:ext uri="{FF2B5EF4-FFF2-40B4-BE49-F238E27FC236}">
                <a16:creationId xmlns:a16="http://schemas.microsoft.com/office/drawing/2014/main" id="{568EE55D-8020-E99E-058C-F61EFF82C911}"/>
              </a:ext>
            </a:extLst>
          </p:cNvPr>
          <p:cNvPicPr>
            <a:picLocks noChangeAspect="1"/>
          </p:cNvPicPr>
          <p:nvPr/>
        </p:nvPicPr>
        <p:blipFill>
          <a:blip r:embed="rId3"/>
          <a:srcRect l="8017" r="8017"/>
          <a:stretch/>
        </p:blipFill>
        <p:spPr>
          <a:xfrm>
            <a:off x="0" y="0"/>
            <a:ext cx="7677848"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ln>
            <a:noFill/>
          </a:ln>
        </p:spPr>
      </p:pic>
      <p:sp>
        <p:nvSpPr>
          <p:cNvPr id="12" name="TextBox 11">
            <a:extLst>
              <a:ext uri="{FF2B5EF4-FFF2-40B4-BE49-F238E27FC236}">
                <a16:creationId xmlns:a16="http://schemas.microsoft.com/office/drawing/2014/main" id="{F8E89279-2AE6-98EC-DEC7-8BB35102CD24}"/>
              </a:ext>
            </a:extLst>
          </p:cNvPr>
          <p:cNvSpPr txBox="1"/>
          <p:nvPr/>
        </p:nvSpPr>
        <p:spPr>
          <a:xfrm>
            <a:off x="9210101" y="958467"/>
            <a:ext cx="1153264" cy="615553"/>
          </a:xfrm>
          <a:prstGeom prst="rect">
            <a:avLst/>
          </a:prstGeom>
          <a:noFill/>
        </p:spPr>
        <p:txBody>
          <a:bodyPr wrap="none" rtlCol="0">
            <a:spAutoFit/>
          </a:bodyPr>
          <a:lstStyle/>
          <a:p>
            <a:r>
              <a:rPr lang="en-US" sz="3400" b="1" dirty="0">
                <a:solidFill>
                  <a:schemeClr val="accent2"/>
                </a:solidFill>
                <a:latin typeface="+mj-lt"/>
                <a:ea typeface="+mj-ea"/>
                <a:cs typeface="+mj-cs"/>
              </a:rPr>
              <a:t>SaaS</a:t>
            </a:r>
            <a:endParaRPr lang="en-ZA" sz="3400" b="1" dirty="0"/>
          </a:p>
        </p:txBody>
      </p:sp>
      <p:pic>
        <p:nvPicPr>
          <p:cNvPr id="3" name="Picture 2">
            <a:extLst>
              <a:ext uri="{FF2B5EF4-FFF2-40B4-BE49-F238E27FC236}">
                <a16:creationId xmlns:a16="http://schemas.microsoft.com/office/drawing/2014/main" id="{0C27F52B-AF81-D036-5BFE-0071EB0CDFBE}"/>
              </a:ext>
            </a:extLst>
          </p:cNvPr>
          <p:cNvPicPr>
            <a:picLocks noChangeAspect="1"/>
          </p:cNvPicPr>
          <p:nvPr/>
        </p:nvPicPr>
        <p:blipFill>
          <a:blip r:embed="rId4"/>
          <a:stretch>
            <a:fillRect/>
          </a:stretch>
        </p:blipFill>
        <p:spPr>
          <a:xfrm>
            <a:off x="0" y="0"/>
            <a:ext cx="1151477" cy="440958"/>
          </a:xfrm>
          <a:prstGeom prst="rect">
            <a:avLst/>
          </a:prstGeom>
        </p:spPr>
      </p:pic>
    </p:spTree>
    <p:extLst>
      <p:ext uri="{BB962C8B-B14F-4D97-AF65-F5344CB8AC3E}">
        <p14:creationId xmlns:p14="http://schemas.microsoft.com/office/powerpoint/2010/main" val="200336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3EF37-034E-6685-7738-07364AEBAE8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3600" kern="1200">
                <a:solidFill>
                  <a:srgbClr val="FFFFFF"/>
                </a:solidFill>
                <a:latin typeface="+mj-lt"/>
                <a:ea typeface="+mj-ea"/>
                <a:cs typeface="+mj-cs"/>
              </a:rPr>
              <a:t>Summary</a:t>
            </a:r>
          </a:p>
        </p:txBody>
      </p:sp>
      <p:pic>
        <p:nvPicPr>
          <p:cNvPr id="6" name="Picture 5" descr="A screenshot of a computer&#10;&#10;Description automatically generated with medium confidence">
            <a:extLst>
              <a:ext uri="{FF2B5EF4-FFF2-40B4-BE49-F238E27FC236}">
                <a16:creationId xmlns:a16="http://schemas.microsoft.com/office/drawing/2014/main" id="{95877705-0F97-A5F5-66E6-430C4E0E1735}"/>
              </a:ext>
            </a:extLst>
          </p:cNvPr>
          <p:cNvPicPr>
            <a:picLocks noChangeAspect="1"/>
          </p:cNvPicPr>
          <p:nvPr/>
        </p:nvPicPr>
        <p:blipFill>
          <a:blip r:embed="rId3"/>
          <a:stretch>
            <a:fillRect/>
          </a:stretch>
        </p:blipFill>
        <p:spPr>
          <a:xfrm>
            <a:off x="4934741" y="264696"/>
            <a:ext cx="6948766" cy="6462352"/>
          </a:xfrm>
          <a:prstGeom prst="rect">
            <a:avLst/>
          </a:prstGeom>
        </p:spPr>
      </p:pic>
    </p:spTree>
    <p:extLst>
      <p:ext uri="{BB962C8B-B14F-4D97-AF65-F5344CB8AC3E}">
        <p14:creationId xmlns:p14="http://schemas.microsoft.com/office/powerpoint/2010/main" val="49462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DBC93-7657-F1B0-C046-C41AE1B6BE16}"/>
              </a:ext>
            </a:extLst>
          </p:cNvPr>
          <p:cNvSpPr>
            <a:spLocks noGrp="1"/>
          </p:cNvSpPr>
          <p:nvPr>
            <p:ph type="title"/>
          </p:nvPr>
        </p:nvSpPr>
        <p:spPr>
          <a:xfrm>
            <a:off x="965200" y="1567843"/>
            <a:ext cx="3712224" cy="3714496"/>
          </a:xfrm>
        </p:spPr>
        <p:txBody>
          <a:bodyPr vert="horz" lIns="91440" tIns="45720" rIns="91440" bIns="45720" rtlCol="0" anchor="ctr">
            <a:normAutofit/>
          </a:bodyPr>
          <a:lstStyle/>
          <a:p>
            <a:r>
              <a:rPr lang="en-US" sz="4800" kern="1200">
                <a:solidFill>
                  <a:schemeClr val="tx1"/>
                </a:solidFill>
                <a:latin typeface="+mj-lt"/>
                <a:ea typeface="+mj-ea"/>
                <a:cs typeface="+mj-cs"/>
              </a:rPr>
              <a:t>Excercise</a:t>
            </a:r>
          </a:p>
        </p:txBody>
      </p:sp>
      <p:grpSp>
        <p:nvGrpSpPr>
          <p:cNvPr id="10" name="Group 9">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11"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4" name="Freeform: Shape 13">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63DF63A-C9F7-652E-3FB6-B0DCC0998B41}"/>
              </a:ext>
            </a:extLst>
          </p:cNvPr>
          <p:cNvSpPr>
            <a:spLocks noGrp="1"/>
          </p:cNvSpPr>
          <p:nvPr>
            <p:ph sz="quarter" idx="10"/>
          </p:nvPr>
        </p:nvSpPr>
        <p:spPr>
          <a:xfrm>
            <a:off x="5883442" y="1567843"/>
            <a:ext cx="4220101" cy="3569641"/>
          </a:xfrm>
        </p:spPr>
        <p:txBody>
          <a:bodyPr vert="horz" lIns="91440" tIns="45720" rIns="91440" bIns="45720" rtlCol="0" anchor="ctr">
            <a:normAutofit/>
          </a:bodyPr>
          <a:lstStyle/>
          <a:p>
            <a:pPr marL="0" indent="0" algn="ctr">
              <a:lnSpc>
                <a:spcPct val="100000"/>
              </a:lnSpc>
              <a:buNone/>
            </a:pPr>
            <a:r>
              <a:rPr lang="en-US" dirty="0">
                <a:solidFill>
                  <a:schemeClr val="bg1"/>
                </a:solidFill>
              </a:rPr>
              <a:t>Group the list of  services into </a:t>
            </a:r>
            <a:r>
              <a:rPr lang="en-US" b="1" dirty="0">
                <a:solidFill>
                  <a:schemeClr val="bg1"/>
                </a:solidFill>
              </a:rPr>
              <a:t>Infrastructure</a:t>
            </a:r>
            <a:r>
              <a:rPr lang="en-US" dirty="0">
                <a:solidFill>
                  <a:schemeClr val="bg1"/>
                </a:solidFill>
              </a:rPr>
              <a:t>, </a:t>
            </a:r>
            <a:r>
              <a:rPr lang="en-US" b="1" dirty="0">
                <a:solidFill>
                  <a:schemeClr val="bg1"/>
                </a:solidFill>
              </a:rPr>
              <a:t>Platform</a:t>
            </a:r>
            <a:r>
              <a:rPr lang="en-US" dirty="0">
                <a:solidFill>
                  <a:schemeClr val="bg1"/>
                </a:solidFill>
              </a:rPr>
              <a:t> or </a:t>
            </a:r>
            <a:r>
              <a:rPr lang="en-US" b="1" dirty="0">
                <a:solidFill>
                  <a:schemeClr val="bg1"/>
                </a:solidFill>
              </a:rPr>
              <a:t>Software </a:t>
            </a:r>
            <a:r>
              <a:rPr lang="en-US" dirty="0">
                <a:solidFill>
                  <a:schemeClr val="bg1"/>
                </a:solidFill>
              </a:rPr>
              <a:t>as a Service</a:t>
            </a:r>
          </a:p>
        </p:txBody>
      </p:sp>
      <p:pic>
        <p:nvPicPr>
          <p:cNvPr id="5" name="Picture 4" descr="Logo, icon&#10;&#10;Description automatically generated">
            <a:extLst>
              <a:ext uri="{FF2B5EF4-FFF2-40B4-BE49-F238E27FC236}">
                <a16:creationId xmlns:a16="http://schemas.microsoft.com/office/drawing/2014/main" id="{80B3F89D-EC95-CCA3-BEF1-15E395B763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pic>
        <p:nvPicPr>
          <p:cNvPr id="6" name="Picture 5">
            <a:extLst>
              <a:ext uri="{FF2B5EF4-FFF2-40B4-BE49-F238E27FC236}">
                <a16:creationId xmlns:a16="http://schemas.microsoft.com/office/drawing/2014/main" id="{2816216F-0EEC-8F7A-A1EA-4F642CBDB50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0"/>
            <a:ext cx="1151477" cy="440958"/>
          </a:xfrm>
          <a:prstGeom prst="rect">
            <a:avLst/>
          </a:prstGeom>
        </p:spPr>
      </p:pic>
    </p:spTree>
    <p:extLst>
      <p:ext uri="{BB962C8B-B14F-4D97-AF65-F5344CB8AC3E}">
        <p14:creationId xmlns:p14="http://schemas.microsoft.com/office/powerpoint/2010/main" val="1436946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hidden="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31522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258AF9A-4310-0BEA-1366-EE407A3687A4}"/>
              </a:ext>
            </a:extLst>
          </p:cNvPr>
          <p:cNvSpPr>
            <a:spLocks noGrp="1"/>
          </p:cNvSpPr>
          <p:nvPr>
            <p:ph type="title"/>
          </p:nvPr>
        </p:nvSpPr>
        <p:spPr>
          <a:xfrm>
            <a:off x="385012" y="1166932"/>
            <a:ext cx="2550694" cy="4279709"/>
          </a:xfrm>
        </p:spPr>
        <p:txBody>
          <a:bodyPr vert="horz" lIns="91440" tIns="45720" rIns="91440" bIns="45720" rtlCol="0" anchor="ctr">
            <a:normAutofit/>
          </a:bodyPr>
          <a:lstStyle/>
          <a:p>
            <a:r>
              <a:rPr lang="en-US" sz="4800" kern="1200" dirty="0">
                <a:solidFill>
                  <a:schemeClr val="bg1"/>
                </a:solidFill>
                <a:latin typeface="+mj-lt"/>
                <a:ea typeface="+mj-ea"/>
                <a:cs typeface="+mj-cs"/>
              </a:rPr>
              <a:t>Services</a:t>
            </a:r>
          </a:p>
        </p:txBody>
      </p:sp>
      <p:sp>
        <p:nvSpPr>
          <p:cNvPr id="3" name="Content Placeholder 2">
            <a:extLst>
              <a:ext uri="{FF2B5EF4-FFF2-40B4-BE49-F238E27FC236}">
                <a16:creationId xmlns:a16="http://schemas.microsoft.com/office/drawing/2014/main" id="{31BE26C9-43C3-A231-4D35-FD261B639304}"/>
              </a:ext>
            </a:extLst>
          </p:cNvPr>
          <p:cNvSpPr>
            <a:spLocks noGrp="1"/>
          </p:cNvSpPr>
          <p:nvPr>
            <p:ph sz="quarter" idx="10"/>
          </p:nvPr>
        </p:nvSpPr>
        <p:spPr>
          <a:xfrm>
            <a:off x="3702997" y="385011"/>
            <a:ext cx="8352646" cy="6172200"/>
          </a:xfrm>
        </p:spPr>
        <p:txBody>
          <a:bodyPr vert="horz" lIns="91440" tIns="45720" rIns="91440" bIns="45720" numCol="2" rtlCol="0" anchor="ctr">
            <a:noAutofit/>
          </a:bodyPr>
          <a:lstStyle/>
          <a:p>
            <a:pPr>
              <a:buFont typeface="Arial" panose="020B0604020202020204" pitchFamily="34" charset="0"/>
              <a:buChar char="•"/>
            </a:pPr>
            <a:r>
              <a:rPr lang="en-US" dirty="0">
                <a:latin typeface="+mn-lt"/>
                <a:ea typeface="+mn-ea"/>
                <a:cs typeface="+mn-cs"/>
              </a:rPr>
              <a:t>AWS EC2</a:t>
            </a:r>
          </a:p>
          <a:p>
            <a:pPr>
              <a:buFont typeface="Arial" panose="020B0604020202020204" pitchFamily="34" charset="0"/>
              <a:buChar char="•"/>
            </a:pPr>
            <a:r>
              <a:rPr lang="en-US" dirty="0">
                <a:latin typeface="+mn-lt"/>
                <a:ea typeface="+mn-ea"/>
                <a:cs typeface="+mn-cs"/>
              </a:rPr>
              <a:t>Azure Functions</a:t>
            </a:r>
          </a:p>
          <a:p>
            <a:pPr>
              <a:buFont typeface="Arial" panose="020B0604020202020204" pitchFamily="34" charset="0"/>
              <a:buChar char="•"/>
            </a:pPr>
            <a:r>
              <a:rPr lang="en-US" dirty="0">
                <a:latin typeface="+mn-lt"/>
                <a:ea typeface="+mn-ea"/>
                <a:cs typeface="+mn-cs"/>
              </a:rPr>
              <a:t>Elastic Beanstalk</a:t>
            </a:r>
          </a:p>
          <a:p>
            <a:pPr>
              <a:buFont typeface="Arial" panose="020B0604020202020204" pitchFamily="34" charset="0"/>
              <a:buChar char="•"/>
            </a:pPr>
            <a:r>
              <a:rPr lang="en-US" dirty="0">
                <a:latin typeface="+mn-lt"/>
                <a:ea typeface="+mn-ea"/>
                <a:cs typeface="+mn-cs"/>
              </a:rPr>
              <a:t>RedHat OpenShift</a:t>
            </a:r>
          </a:p>
          <a:p>
            <a:pPr>
              <a:buFont typeface="Arial" panose="020B0604020202020204" pitchFamily="34" charset="0"/>
              <a:buChar char="•"/>
            </a:pPr>
            <a:r>
              <a:rPr lang="en-US" dirty="0">
                <a:latin typeface="+mn-lt"/>
                <a:ea typeface="+mn-ea"/>
                <a:cs typeface="+mn-cs"/>
              </a:rPr>
              <a:t>Dropbox</a:t>
            </a:r>
          </a:p>
          <a:p>
            <a:pPr>
              <a:buFont typeface="Arial" panose="020B0604020202020204" pitchFamily="34" charset="0"/>
              <a:buChar char="•"/>
            </a:pPr>
            <a:r>
              <a:rPr lang="en-US" dirty="0">
                <a:latin typeface="+mn-lt"/>
                <a:ea typeface="+mn-ea"/>
                <a:cs typeface="+mn-cs"/>
              </a:rPr>
              <a:t>Google Docs</a:t>
            </a:r>
          </a:p>
          <a:p>
            <a:pPr>
              <a:buFont typeface="Arial" panose="020B0604020202020204" pitchFamily="34" charset="0"/>
              <a:buChar char="•"/>
            </a:pPr>
            <a:r>
              <a:rPr lang="en-US" dirty="0">
                <a:latin typeface="+mn-lt"/>
                <a:ea typeface="+mn-ea"/>
                <a:cs typeface="+mn-cs"/>
              </a:rPr>
              <a:t>Microsoft Office Online</a:t>
            </a:r>
          </a:p>
          <a:p>
            <a:pPr>
              <a:buFont typeface="Arial" panose="020B0604020202020204" pitchFamily="34" charset="0"/>
              <a:buChar char="•"/>
            </a:pPr>
            <a:r>
              <a:rPr lang="en-US" dirty="0">
                <a:latin typeface="+mn-lt"/>
                <a:ea typeface="+mn-ea"/>
                <a:cs typeface="+mn-cs"/>
              </a:rPr>
              <a:t>Spotify</a:t>
            </a:r>
          </a:p>
          <a:p>
            <a:pPr>
              <a:buFont typeface="Arial" panose="020B0604020202020204" pitchFamily="34" charset="0"/>
              <a:buChar char="•"/>
            </a:pPr>
            <a:r>
              <a:rPr lang="en-US" dirty="0">
                <a:latin typeface="+mn-lt"/>
                <a:ea typeface="+mn-ea"/>
                <a:cs typeface="+mn-cs"/>
              </a:rPr>
              <a:t>Netflix</a:t>
            </a:r>
          </a:p>
          <a:p>
            <a:pPr>
              <a:buFont typeface="Arial" panose="020B0604020202020204" pitchFamily="34" charset="0"/>
              <a:buChar char="•"/>
            </a:pPr>
            <a:r>
              <a:rPr lang="en-US" dirty="0">
                <a:latin typeface="+mn-lt"/>
                <a:ea typeface="+mn-ea"/>
                <a:cs typeface="+mn-cs"/>
              </a:rPr>
              <a:t>Gmail</a:t>
            </a:r>
          </a:p>
          <a:p>
            <a:pPr>
              <a:buFont typeface="Arial" panose="020B0604020202020204" pitchFamily="34" charset="0"/>
              <a:buChar char="•"/>
            </a:pPr>
            <a:r>
              <a:rPr lang="en-US" dirty="0">
                <a:latin typeface="+mn-lt"/>
                <a:ea typeface="+mn-ea"/>
                <a:cs typeface="+mn-cs"/>
              </a:rPr>
              <a:t>Slack</a:t>
            </a:r>
          </a:p>
          <a:p>
            <a:pPr>
              <a:buFont typeface="Arial" panose="020B0604020202020204" pitchFamily="34" charset="0"/>
              <a:buChar char="•"/>
            </a:pPr>
            <a:r>
              <a:rPr lang="en-US" dirty="0">
                <a:latin typeface="+mn-lt"/>
                <a:ea typeface="+mn-ea"/>
                <a:cs typeface="+mn-cs"/>
              </a:rPr>
              <a:t>Discord</a:t>
            </a:r>
          </a:p>
          <a:p>
            <a:pPr>
              <a:buFont typeface="Arial" panose="020B0604020202020204" pitchFamily="34" charset="0"/>
              <a:buChar char="•"/>
            </a:pPr>
            <a:r>
              <a:rPr lang="en-US" dirty="0">
                <a:latin typeface="+mn-lt"/>
                <a:ea typeface="+mn-ea"/>
                <a:cs typeface="+mn-cs"/>
              </a:rPr>
              <a:t>Heroku</a:t>
            </a:r>
          </a:p>
          <a:p>
            <a:pPr>
              <a:buFont typeface="Arial" panose="020B0604020202020204" pitchFamily="34" charset="0"/>
              <a:buChar char="•"/>
            </a:pPr>
            <a:r>
              <a:rPr lang="en-US" dirty="0">
                <a:latin typeface="+mn-lt"/>
                <a:ea typeface="+mn-ea"/>
                <a:cs typeface="+mn-cs"/>
              </a:rPr>
              <a:t>Google App Engine</a:t>
            </a:r>
          </a:p>
          <a:p>
            <a:pPr>
              <a:buFont typeface="Arial" panose="020B0604020202020204" pitchFamily="34" charset="0"/>
              <a:buChar char="•"/>
            </a:pPr>
            <a:r>
              <a:rPr lang="en-US" dirty="0">
                <a:latin typeface="+mn-lt"/>
                <a:ea typeface="+mn-ea"/>
                <a:cs typeface="+mn-cs"/>
              </a:rPr>
              <a:t>Digital Ocean</a:t>
            </a:r>
          </a:p>
          <a:p>
            <a:pPr>
              <a:buFont typeface="Arial" panose="020B0604020202020204" pitchFamily="34" charset="0"/>
              <a:buChar char="•"/>
            </a:pPr>
            <a:r>
              <a:rPr lang="en-US" dirty="0">
                <a:latin typeface="+mn-lt"/>
                <a:ea typeface="+mn-ea"/>
                <a:cs typeface="+mn-cs"/>
              </a:rPr>
              <a:t>Aws RDS</a:t>
            </a:r>
          </a:p>
          <a:p>
            <a:pPr>
              <a:buFont typeface="Arial" panose="020B0604020202020204" pitchFamily="34" charset="0"/>
              <a:buChar char="•"/>
            </a:pPr>
            <a:r>
              <a:rPr lang="en-US" dirty="0">
                <a:latin typeface="+mn-lt"/>
                <a:ea typeface="+mn-ea"/>
                <a:cs typeface="+mn-cs"/>
              </a:rPr>
              <a:t>Google Compute Engine</a:t>
            </a:r>
          </a:p>
          <a:p>
            <a:pPr>
              <a:buFont typeface="Arial" panose="020B0604020202020204" pitchFamily="34" charset="0"/>
              <a:buChar char="•"/>
            </a:pPr>
            <a:r>
              <a:rPr lang="en-US" dirty="0">
                <a:latin typeface="+mn-lt"/>
                <a:ea typeface="+mn-ea"/>
                <a:cs typeface="+mn-cs"/>
              </a:rPr>
              <a:t>WordPress</a:t>
            </a:r>
          </a:p>
          <a:p>
            <a:pPr>
              <a:buFont typeface="Arial" panose="020B0604020202020204" pitchFamily="34" charset="0"/>
              <a:buChar char="•"/>
            </a:pPr>
            <a:r>
              <a:rPr lang="en-US" dirty="0">
                <a:latin typeface="+mn-lt"/>
                <a:ea typeface="+mn-ea"/>
                <a:cs typeface="+mn-cs"/>
              </a:rPr>
              <a:t>IBM Cloud Foundry</a:t>
            </a:r>
          </a:p>
          <a:p>
            <a:pPr>
              <a:buFont typeface="Arial" panose="020B0604020202020204" pitchFamily="34" charset="0"/>
              <a:buChar char="•"/>
            </a:pPr>
            <a:r>
              <a:rPr lang="en-US" dirty="0">
                <a:latin typeface="+mn-lt"/>
                <a:ea typeface="+mn-ea"/>
                <a:cs typeface="+mn-cs"/>
              </a:rPr>
              <a:t>AWS Block Storage</a:t>
            </a:r>
          </a:p>
          <a:p>
            <a:pPr>
              <a:buFont typeface="Arial" panose="020B0604020202020204" pitchFamily="34" charset="0"/>
              <a:buChar char="•"/>
            </a:pPr>
            <a:r>
              <a:rPr lang="en-US" dirty="0">
                <a:latin typeface="+mn-lt"/>
                <a:ea typeface="+mn-ea"/>
                <a:cs typeface="+mn-cs"/>
              </a:rPr>
              <a:t>Azure page blobs</a:t>
            </a:r>
          </a:p>
          <a:p>
            <a:pPr>
              <a:buFont typeface="Arial" panose="020B0604020202020204" pitchFamily="34" charset="0"/>
              <a:buChar char="•"/>
            </a:pPr>
            <a:r>
              <a:rPr lang="en-US" dirty="0">
                <a:latin typeface="+mn-lt"/>
                <a:ea typeface="+mn-ea"/>
                <a:cs typeface="+mn-cs"/>
              </a:rPr>
              <a:t>AWS S3</a:t>
            </a:r>
          </a:p>
          <a:p>
            <a:pPr>
              <a:buFont typeface="Arial" panose="020B0604020202020204" pitchFamily="34" charset="0"/>
              <a:buChar char="•"/>
            </a:pPr>
            <a:r>
              <a:rPr lang="en-US" dirty="0">
                <a:latin typeface="+mn-lt"/>
                <a:ea typeface="+mn-ea"/>
                <a:cs typeface="+mn-cs"/>
              </a:rPr>
              <a:t>Azure Cosmos DB</a:t>
            </a:r>
          </a:p>
        </p:txBody>
      </p:sp>
    </p:spTree>
    <p:extLst>
      <p:ext uri="{BB962C8B-B14F-4D97-AF65-F5344CB8AC3E}">
        <p14:creationId xmlns:p14="http://schemas.microsoft.com/office/powerpoint/2010/main" val="211902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22097-3257-05FF-6389-42B2FB9C182D}"/>
              </a:ext>
            </a:extLst>
          </p:cNvPr>
          <p:cNvSpPr>
            <a:spLocks noGrp="1"/>
          </p:cNvSpPr>
          <p:nvPr>
            <p:ph sz="quarter" idx="10"/>
          </p:nvPr>
        </p:nvSpPr>
        <p:spPr>
          <a:xfrm>
            <a:off x="4106779" y="481264"/>
            <a:ext cx="3733801" cy="5823620"/>
          </a:xfrm>
        </p:spPr>
        <p:txBody>
          <a:bodyPr/>
          <a:lstStyle/>
          <a:p>
            <a:pPr marL="0" indent="0" algn="ctr">
              <a:buNone/>
            </a:pPr>
            <a:r>
              <a:rPr lang="en-ZA" b="1" dirty="0"/>
              <a:t>PaaS</a:t>
            </a:r>
          </a:p>
          <a:p>
            <a:r>
              <a:rPr lang="en-ZA" dirty="0"/>
              <a:t>Azure Functions</a:t>
            </a:r>
          </a:p>
          <a:p>
            <a:r>
              <a:rPr lang="en-ZA" dirty="0"/>
              <a:t>Elastic Beanstalk</a:t>
            </a:r>
          </a:p>
          <a:p>
            <a:r>
              <a:rPr lang="en-ZA" dirty="0"/>
              <a:t>RedHat OpenShift</a:t>
            </a:r>
          </a:p>
          <a:p>
            <a:r>
              <a:rPr lang="en-ZA" dirty="0"/>
              <a:t>Heroku</a:t>
            </a:r>
          </a:p>
          <a:p>
            <a:r>
              <a:rPr lang="en-ZA" dirty="0"/>
              <a:t>AWS RDS</a:t>
            </a:r>
          </a:p>
          <a:p>
            <a:r>
              <a:rPr lang="en-ZA" dirty="0"/>
              <a:t>IBM Cloud Foundry</a:t>
            </a:r>
          </a:p>
          <a:p>
            <a:r>
              <a:rPr lang="en-ZA" dirty="0"/>
              <a:t>Google App Engine</a:t>
            </a:r>
          </a:p>
          <a:p>
            <a:r>
              <a:rPr lang="en-ZA" dirty="0"/>
              <a:t>AWS S3</a:t>
            </a:r>
          </a:p>
          <a:p>
            <a:r>
              <a:rPr lang="en-ZA" dirty="0"/>
              <a:t>Azure Cosmos DB</a:t>
            </a:r>
          </a:p>
        </p:txBody>
      </p:sp>
      <p:sp>
        <p:nvSpPr>
          <p:cNvPr id="4" name="Content Placeholder 2">
            <a:extLst>
              <a:ext uri="{FF2B5EF4-FFF2-40B4-BE49-F238E27FC236}">
                <a16:creationId xmlns:a16="http://schemas.microsoft.com/office/drawing/2014/main" id="{8AF7BE00-D42A-154B-D112-D8EB21BD4C5D}"/>
              </a:ext>
            </a:extLst>
          </p:cNvPr>
          <p:cNvSpPr txBox="1">
            <a:spLocks/>
          </p:cNvSpPr>
          <p:nvPr/>
        </p:nvSpPr>
        <p:spPr>
          <a:xfrm>
            <a:off x="549611" y="481264"/>
            <a:ext cx="3408780" cy="58236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ZA" b="1" dirty="0"/>
              <a:t>IaaS</a:t>
            </a:r>
          </a:p>
          <a:p>
            <a:r>
              <a:rPr lang="en-US" dirty="0"/>
              <a:t>AWS EC2</a:t>
            </a:r>
          </a:p>
          <a:p>
            <a:r>
              <a:rPr lang="en-US" dirty="0"/>
              <a:t>Digital Ocean</a:t>
            </a:r>
          </a:p>
          <a:p>
            <a:r>
              <a:rPr lang="en-US" dirty="0"/>
              <a:t>Google Compute Engine</a:t>
            </a:r>
          </a:p>
          <a:p>
            <a:r>
              <a:rPr lang="en-US" dirty="0"/>
              <a:t>AWS Block Storage</a:t>
            </a:r>
          </a:p>
          <a:p>
            <a:pPr marL="0" indent="0" algn="ctr">
              <a:buNone/>
            </a:pPr>
            <a:endParaRPr lang="en-ZA" dirty="0"/>
          </a:p>
        </p:txBody>
      </p:sp>
      <p:sp>
        <p:nvSpPr>
          <p:cNvPr id="5" name="Content Placeholder 2">
            <a:extLst>
              <a:ext uri="{FF2B5EF4-FFF2-40B4-BE49-F238E27FC236}">
                <a16:creationId xmlns:a16="http://schemas.microsoft.com/office/drawing/2014/main" id="{201E3E65-D33E-8414-5020-6839F9F4263F}"/>
              </a:ext>
            </a:extLst>
          </p:cNvPr>
          <p:cNvSpPr txBox="1">
            <a:spLocks/>
          </p:cNvSpPr>
          <p:nvPr/>
        </p:nvSpPr>
        <p:spPr>
          <a:xfrm>
            <a:off x="7988968" y="481264"/>
            <a:ext cx="3846096" cy="58236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ZA" b="1" dirty="0"/>
              <a:t>SaaS</a:t>
            </a:r>
          </a:p>
          <a:p>
            <a:r>
              <a:rPr lang="en-ZA" dirty="0"/>
              <a:t>Dropbox</a:t>
            </a:r>
          </a:p>
          <a:p>
            <a:r>
              <a:rPr lang="en-ZA" dirty="0"/>
              <a:t>Google Docs</a:t>
            </a:r>
          </a:p>
          <a:p>
            <a:r>
              <a:rPr lang="en-ZA" dirty="0"/>
              <a:t>Microsoft Office Online</a:t>
            </a:r>
          </a:p>
          <a:p>
            <a:r>
              <a:rPr lang="en-ZA" dirty="0"/>
              <a:t>Spotify</a:t>
            </a:r>
          </a:p>
          <a:p>
            <a:r>
              <a:rPr lang="en-ZA" dirty="0"/>
              <a:t>Netflix</a:t>
            </a:r>
          </a:p>
          <a:p>
            <a:r>
              <a:rPr lang="en-ZA" dirty="0"/>
              <a:t>Gmail</a:t>
            </a:r>
          </a:p>
          <a:p>
            <a:r>
              <a:rPr lang="en-ZA" dirty="0"/>
              <a:t>Slack</a:t>
            </a:r>
          </a:p>
          <a:p>
            <a:r>
              <a:rPr lang="en-ZA" dirty="0"/>
              <a:t>Discord</a:t>
            </a:r>
          </a:p>
          <a:p>
            <a:r>
              <a:rPr lang="en-ZA" dirty="0"/>
              <a:t>WordPress</a:t>
            </a:r>
          </a:p>
        </p:txBody>
      </p:sp>
    </p:spTree>
    <p:extLst>
      <p:ext uri="{BB962C8B-B14F-4D97-AF65-F5344CB8AC3E}">
        <p14:creationId xmlns:p14="http://schemas.microsoft.com/office/powerpoint/2010/main" val="241839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CDC6-6C76-814B-2827-25F711E25040}"/>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Deployment Models</a:t>
            </a:r>
          </a:p>
        </p:txBody>
      </p:sp>
      <p:graphicFrame>
        <p:nvGraphicFramePr>
          <p:cNvPr id="6" name="Content Placeholder 3">
            <a:extLst>
              <a:ext uri="{FF2B5EF4-FFF2-40B4-BE49-F238E27FC236}">
                <a16:creationId xmlns:a16="http://schemas.microsoft.com/office/drawing/2014/main" id="{0E13CE5D-BAF4-13F3-4ED2-85035F7A0C37}"/>
              </a:ext>
            </a:extLst>
          </p:cNvPr>
          <p:cNvGraphicFramePr>
            <a:graphicFrameLocks noGrp="1"/>
          </p:cNvGraphicFramePr>
          <p:nvPr>
            <p:ph sz="half" idx="2"/>
            <p:extLst>
              <p:ext uri="{D42A27DB-BD31-4B8C-83A1-F6EECF244321}">
                <p14:modId xmlns:p14="http://schemas.microsoft.com/office/powerpoint/2010/main" val="125721479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42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1AAD67F-A935-4A99-B81D-0DAD12D5EBF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A1E0B394-A6C6-4731-A74A-AA031743ED43}"/>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BBD71202-54BD-4DC2-A6FB-289856AF4B0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E0BF3778-753C-4B71-B101-6F8440E1D15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01FA516E-1CC5-40D8-96CC-72D127C37C8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6D1AA3A9-514B-4D83-8EAF-56877E01D6F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0790F82-A588-4E10-8D24-8C1D737D911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3CAE9157-B9CA-4E6D-841F-1B0614B1A96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8D73BF83-43D9-4D48-B84B-53C2BC6CCB9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cloud painting">
            <a:extLst>
              <a:ext uri="{FF2B5EF4-FFF2-40B4-BE49-F238E27FC236}">
                <a16:creationId xmlns:a16="http://schemas.microsoft.com/office/drawing/2014/main" id="{A3A12F62-62CC-8C1C-FB2D-71A39BA18FF3}"/>
              </a:ext>
            </a:extLst>
          </p:cNvPr>
          <p:cNvPicPr>
            <a:picLocks noChangeAspect="1"/>
          </p:cNvPicPr>
          <p:nvPr/>
        </p:nvPicPr>
        <p:blipFill rotWithShape="1">
          <a:blip r:embed="rId3"/>
          <a:srcRect t="15730"/>
          <a:stretch/>
        </p:blipFill>
        <p:spPr>
          <a:xfrm>
            <a:off x="1" y="10"/>
            <a:ext cx="12192000" cy="6857990"/>
          </a:xfrm>
          <a:prstGeom prst="rect">
            <a:avLst/>
          </a:prstGeom>
        </p:spPr>
      </p:pic>
      <p:sp>
        <p:nvSpPr>
          <p:cNvPr id="20" name="Freeform: Shape 12">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21"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6B3629-5E8F-4E97-CD23-6F007791EBC5}"/>
              </a:ext>
            </a:extLst>
          </p:cNvPr>
          <p:cNvSpPr>
            <a:spLocks noGrp="1"/>
          </p:cNvSpPr>
          <p:nvPr>
            <p:ph type="title"/>
          </p:nvPr>
        </p:nvSpPr>
        <p:spPr>
          <a:xfrm>
            <a:off x="1736471" y="860150"/>
            <a:ext cx="3573440" cy="1180532"/>
          </a:xfrm>
        </p:spPr>
        <p:txBody>
          <a:bodyPr vert="horz" lIns="91440" tIns="45720" rIns="91440" bIns="45720" rtlCol="0" anchor="ctr">
            <a:normAutofit/>
          </a:bodyPr>
          <a:lstStyle/>
          <a:p>
            <a:pPr algn="ctr"/>
            <a:r>
              <a:rPr lang="en-US" sz="3600" dirty="0">
                <a:solidFill>
                  <a:schemeClr val="bg1"/>
                </a:solidFill>
                <a:latin typeface="+mj-lt"/>
                <a:ea typeface="+mj-ea"/>
                <a:cs typeface="+mj-cs"/>
              </a:rPr>
              <a:t>Why Cloud?</a:t>
            </a:r>
          </a:p>
        </p:txBody>
      </p:sp>
      <p:sp>
        <p:nvSpPr>
          <p:cNvPr id="3" name="Content Placeholder 2">
            <a:extLst>
              <a:ext uri="{FF2B5EF4-FFF2-40B4-BE49-F238E27FC236}">
                <a16:creationId xmlns:a16="http://schemas.microsoft.com/office/drawing/2014/main" id="{BA0202F5-BF95-0BD7-9B85-1C588426D00E}"/>
              </a:ext>
            </a:extLst>
          </p:cNvPr>
          <p:cNvSpPr>
            <a:spLocks noGrp="1"/>
          </p:cNvSpPr>
          <p:nvPr>
            <p:ph sz="half" idx="2"/>
          </p:nvPr>
        </p:nvSpPr>
        <p:spPr>
          <a:xfrm>
            <a:off x="1421176" y="1949987"/>
            <a:ext cx="4131325" cy="3183874"/>
          </a:xfrm>
        </p:spPr>
        <p:txBody>
          <a:bodyPr vert="horz" lIns="91440" tIns="45720" rIns="91440" bIns="45720" rtlCol="0" anchor="ctr">
            <a:normAutofit/>
          </a:bodyPr>
          <a:lstStyle/>
          <a:p>
            <a:pPr marL="0" indent="0" algn="ctr">
              <a:buNone/>
            </a:pPr>
            <a:r>
              <a:rPr lang="en-US" sz="2400" dirty="0">
                <a:solidFill>
                  <a:schemeClr val="bg1"/>
                </a:solidFill>
                <a:latin typeface="+mn-lt"/>
                <a:ea typeface="+mn-ea"/>
                <a:cs typeface="+mn-cs"/>
              </a:rPr>
              <a:t>Reduce fixed expenses</a:t>
            </a:r>
          </a:p>
          <a:p>
            <a:pPr marL="0" indent="0" algn="ctr">
              <a:buNone/>
            </a:pPr>
            <a:r>
              <a:rPr lang="en-US" sz="2400" dirty="0">
                <a:solidFill>
                  <a:schemeClr val="bg1"/>
                </a:solidFill>
                <a:latin typeface="+mn-lt"/>
                <a:ea typeface="+mn-ea"/>
                <a:cs typeface="+mn-cs"/>
              </a:rPr>
              <a:t>On demand scaling</a:t>
            </a:r>
          </a:p>
          <a:p>
            <a:pPr marL="0" indent="0" algn="ctr">
              <a:buNone/>
            </a:pPr>
            <a:r>
              <a:rPr lang="en-US" sz="2400" dirty="0">
                <a:solidFill>
                  <a:schemeClr val="bg1"/>
                </a:solidFill>
                <a:latin typeface="+mn-lt"/>
                <a:ea typeface="+mn-ea"/>
                <a:cs typeface="+mn-cs"/>
              </a:rPr>
              <a:t>Flexibility</a:t>
            </a:r>
          </a:p>
          <a:p>
            <a:pPr marL="0" indent="0" algn="ctr">
              <a:buNone/>
            </a:pPr>
            <a:r>
              <a:rPr lang="en-US" sz="2400" dirty="0">
                <a:solidFill>
                  <a:schemeClr val="bg1"/>
                </a:solidFill>
                <a:latin typeface="+mn-lt"/>
                <a:ea typeface="+mn-ea"/>
                <a:cs typeface="+mn-cs"/>
              </a:rPr>
              <a:t>Lower maintenance cost</a:t>
            </a:r>
          </a:p>
          <a:p>
            <a:pPr marL="0" indent="0" algn="ctr">
              <a:buNone/>
            </a:pPr>
            <a:r>
              <a:rPr lang="en-US" sz="2400" dirty="0">
                <a:solidFill>
                  <a:schemeClr val="bg1"/>
                </a:solidFill>
                <a:latin typeface="+mn-lt"/>
                <a:ea typeface="+mn-ea"/>
                <a:cs typeface="+mn-cs"/>
              </a:rPr>
              <a:t>High availability</a:t>
            </a:r>
          </a:p>
          <a:p>
            <a:pPr marL="0" indent="0" algn="ctr">
              <a:buNone/>
            </a:pPr>
            <a:r>
              <a:rPr lang="en-US" sz="2400" dirty="0">
                <a:solidFill>
                  <a:schemeClr val="bg1"/>
                </a:solidFill>
                <a:latin typeface="+mn-lt"/>
                <a:ea typeface="+mn-ea"/>
                <a:cs typeface="+mn-cs"/>
              </a:rPr>
              <a:t>Global</a:t>
            </a:r>
          </a:p>
        </p:txBody>
      </p:sp>
      <p:pic>
        <p:nvPicPr>
          <p:cNvPr id="5" name="Picture 4">
            <a:extLst>
              <a:ext uri="{FF2B5EF4-FFF2-40B4-BE49-F238E27FC236}">
                <a16:creationId xmlns:a16="http://schemas.microsoft.com/office/drawing/2014/main" id="{D9938E9A-CC43-4DB0-0C4A-480758DF8DB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8" name="Picture 7" descr="Logo, icon&#10;&#10;Description automatically generated">
            <a:extLst>
              <a:ext uri="{FF2B5EF4-FFF2-40B4-BE49-F238E27FC236}">
                <a16:creationId xmlns:a16="http://schemas.microsoft.com/office/drawing/2014/main" id="{CCB8F1CD-0A27-FCAB-CA97-D6641940C8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842" y="6006483"/>
            <a:ext cx="475727" cy="555183"/>
          </a:xfrm>
          <a:prstGeom prst="rect">
            <a:avLst/>
          </a:prstGeom>
        </p:spPr>
      </p:pic>
    </p:spTree>
    <p:extLst>
      <p:ext uri="{BB962C8B-B14F-4D97-AF65-F5344CB8AC3E}">
        <p14:creationId xmlns:p14="http://schemas.microsoft.com/office/powerpoint/2010/main" val="266290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ightning in a cornfield">
            <a:extLst>
              <a:ext uri="{FF2B5EF4-FFF2-40B4-BE49-F238E27FC236}">
                <a16:creationId xmlns:a16="http://schemas.microsoft.com/office/drawing/2014/main" id="{A3A12F62-62CC-8C1C-FB2D-71A39BA18FF3}"/>
              </a:ext>
            </a:extLst>
          </p:cNvPr>
          <p:cNvPicPr>
            <a:picLocks noChangeAspect="1"/>
          </p:cNvPicPr>
          <p:nvPr/>
        </p:nvPicPr>
        <p:blipFill>
          <a:blip r:embed="rId3"/>
          <a:srcRect t="7813" b="7813"/>
          <a:stretch/>
        </p:blipFill>
        <p:spPr>
          <a:xfrm>
            <a:off x="0" y="5"/>
            <a:ext cx="12192000" cy="6857990"/>
          </a:xfrm>
          <a:prstGeom prst="rect">
            <a:avLst/>
          </a:prstGeom>
        </p:spPr>
      </p:pic>
      <p:sp>
        <p:nvSpPr>
          <p:cNvPr id="27" name="Freeform: Shape 26">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6B3629-5E8F-4E97-CD23-6F007791EBC5}"/>
              </a:ext>
            </a:extLst>
          </p:cNvPr>
          <p:cNvSpPr>
            <a:spLocks noGrp="1"/>
          </p:cNvSpPr>
          <p:nvPr>
            <p:ph type="title"/>
          </p:nvPr>
        </p:nvSpPr>
        <p:spPr>
          <a:xfrm>
            <a:off x="6096000" y="850388"/>
            <a:ext cx="3573440" cy="1180532"/>
          </a:xfrm>
        </p:spPr>
        <p:txBody>
          <a:bodyPr vert="horz" lIns="91440" tIns="45720" rIns="91440" bIns="45720" rtlCol="0" anchor="ctr">
            <a:normAutofit/>
          </a:bodyPr>
          <a:lstStyle/>
          <a:p>
            <a:pPr algn="ctr"/>
            <a:r>
              <a:rPr lang="en-US" sz="3600" dirty="0">
                <a:solidFill>
                  <a:schemeClr val="bg1"/>
                </a:solidFill>
                <a:latin typeface="+mj-lt"/>
                <a:ea typeface="+mj-ea"/>
                <a:cs typeface="+mj-cs"/>
              </a:rPr>
              <a:t>Why Not?</a:t>
            </a:r>
          </a:p>
        </p:txBody>
      </p:sp>
      <p:sp>
        <p:nvSpPr>
          <p:cNvPr id="3" name="Content Placeholder 2">
            <a:extLst>
              <a:ext uri="{FF2B5EF4-FFF2-40B4-BE49-F238E27FC236}">
                <a16:creationId xmlns:a16="http://schemas.microsoft.com/office/drawing/2014/main" id="{BA0202F5-BF95-0BD7-9B85-1C588426D00E}"/>
              </a:ext>
            </a:extLst>
          </p:cNvPr>
          <p:cNvSpPr>
            <a:spLocks noGrp="1"/>
          </p:cNvSpPr>
          <p:nvPr>
            <p:ph sz="half" idx="2"/>
          </p:nvPr>
        </p:nvSpPr>
        <p:spPr>
          <a:xfrm>
            <a:off x="5949108" y="1839817"/>
            <a:ext cx="3999123" cy="3205908"/>
          </a:xfrm>
        </p:spPr>
        <p:txBody>
          <a:bodyPr vert="horz" lIns="91440" tIns="45720" rIns="91440" bIns="45720" rtlCol="0" anchor="ctr">
            <a:normAutofit/>
          </a:bodyPr>
          <a:lstStyle/>
          <a:p>
            <a:pPr marL="0" indent="0" algn="ctr">
              <a:buNone/>
            </a:pPr>
            <a:r>
              <a:rPr lang="en-US" sz="2400" dirty="0">
                <a:solidFill>
                  <a:schemeClr val="bg1"/>
                </a:solidFill>
                <a:latin typeface="+mn-lt"/>
                <a:ea typeface="+mn-ea"/>
                <a:cs typeface="+mn-cs"/>
              </a:rPr>
              <a:t>Less control</a:t>
            </a:r>
          </a:p>
          <a:p>
            <a:pPr marL="0" indent="0" algn="ctr">
              <a:buNone/>
            </a:pPr>
            <a:r>
              <a:rPr lang="en-US" sz="2400" dirty="0">
                <a:solidFill>
                  <a:schemeClr val="bg1"/>
                </a:solidFill>
                <a:latin typeface="+mn-lt"/>
                <a:ea typeface="+mn-ea"/>
                <a:cs typeface="+mn-cs"/>
              </a:rPr>
              <a:t>Security</a:t>
            </a:r>
          </a:p>
          <a:p>
            <a:pPr marL="0" indent="0" algn="ctr">
              <a:buNone/>
            </a:pPr>
            <a:r>
              <a:rPr lang="en-US" sz="2400" dirty="0">
                <a:solidFill>
                  <a:schemeClr val="bg1"/>
                </a:solidFill>
                <a:latin typeface="+mn-lt"/>
                <a:ea typeface="+mn-ea"/>
                <a:cs typeface="+mn-cs"/>
              </a:rPr>
              <a:t>Unexpected costs</a:t>
            </a:r>
          </a:p>
          <a:p>
            <a:pPr marL="0" indent="0" algn="ctr">
              <a:buNone/>
            </a:pPr>
            <a:r>
              <a:rPr lang="en-US" sz="2400" dirty="0">
                <a:solidFill>
                  <a:schemeClr val="bg1"/>
                </a:solidFill>
                <a:latin typeface="+mn-lt"/>
                <a:ea typeface="+mn-ea"/>
                <a:cs typeface="+mn-cs"/>
              </a:rPr>
              <a:t>Vendor lock in</a:t>
            </a:r>
          </a:p>
          <a:p>
            <a:pPr marL="0" indent="0" algn="ctr">
              <a:buNone/>
            </a:pPr>
            <a:r>
              <a:rPr lang="en-US" sz="2400" dirty="0">
                <a:solidFill>
                  <a:schemeClr val="bg1"/>
                </a:solidFill>
                <a:latin typeface="+mn-lt"/>
                <a:ea typeface="+mn-ea"/>
                <a:cs typeface="+mn-cs"/>
              </a:rPr>
              <a:t>Data Loss</a:t>
            </a:r>
          </a:p>
          <a:p>
            <a:pPr marL="0" indent="0" algn="ctr">
              <a:buNone/>
            </a:pPr>
            <a:r>
              <a:rPr lang="en-US" sz="2400" dirty="0">
                <a:solidFill>
                  <a:schemeClr val="bg1"/>
                </a:solidFill>
                <a:latin typeface="+mn-lt"/>
                <a:ea typeface="+mn-ea"/>
                <a:cs typeface="+mn-cs"/>
              </a:rPr>
              <a:t>Shared Resources</a:t>
            </a:r>
          </a:p>
        </p:txBody>
      </p:sp>
      <p:pic>
        <p:nvPicPr>
          <p:cNvPr id="5" name="Picture 4">
            <a:extLst>
              <a:ext uri="{FF2B5EF4-FFF2-40B4-BE49-F238E27FC236}">
                <a16:creationId xmlns:a16="http://schemas.microsoft.com/office/drawing/2014/main" id="{F43649A3-D6B1-CA6D-42C5-852F02A996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8" name="Picture 7" descr="Logo, icon&#10;&#10;Description automatically generated">
            <a:extLst>
              <a:ext uri="{FF2B5EF4-FFF2-40B4-BE49-F238E27FC236}">
                <a16:creationId xmlns:a16="http://schemas.microsoft.com/office/drawing/2014/main" id="{6550D8C8-D19A-BF61-793D-D5024C535B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3842" y="6006483"/>
            <a:ext cx="475727" cy="555183"/>
          </a:xfrm>
          <a:prstGeom prst="rect">
            <a:avLst/>
          </a:prstGeom>
        </p:spPr>
      </p:pic>
    </p:spTree>
    <p:extLst>
      <p:ext uri="{BB962C8B-B14F-4D97-AF65-F5344CB8AC3E}">
        <p14:creationId xmlns:p14="http://schemas.microsoft.com/office/powerpoint/2010/main" val="133978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5CF25E-497A-774E-6D62-9EAC6788CDD6}"/>
              </a:ext>
            </a:extLst>
          </p:cNvPr>
          <p:cNvSpPr>
            <a:spLocks noGrp="1"/>
          </p:cNvSpPr>
          <p:nvPr>
            <p:ph type="ctrTitle"/>
          </p:nvPr>
        </p:nvSpPr>
        <p:spPr>
          <a:xfrm>
            <a:off x="1356919" y="2945524"/>
            <a:ext cx="6457183" cy="2274388"/>
          </a:xfrm>
        </p:spPr>
        <p:txBody>
          <a:bodyPr vert="horz" lIns="91440" tIns="45720" rIns="91440" bIns="45720" rtlCol="0" anchor="t">
            <a:normAutofit fontScale="90000"/>
          </a:bodyPr>
          <a:lstStyle/>
          <a:p>
            <a:pPr algn="l"/>
            <a:r>
              <a:rPr lang="en-US" sz="7200" kern="1200" dirty="0">
                <a:solidFill>
                  <a:schemeClr val="tx1"/>
                </a:solidFill>
                <a:latin typeface="+mj-lt"/>
                <a:ea typeface="+mj-ea"/>
                <a:cs typeface="+mj-cs"/>
              </a:rPr>
              <a:t>What are our options?</a:t>
            </a:r>
          </a:p>
        </p:txBody>
      </p:sp>
      <p:sp>
        <p:nvSpPr>
          <p:cNvPr id="5" name="Subtitle 4">
            <a:extLst>
              <a:ext uri="{FF2B5EF4-FFF2-40B4-BE49-F238E27FC236}">
                <a16:creationId xmlns:a16="http://schemas.microsoft.com/office/drawing/2014/main" id="{3F5C1961-782F-D0EE-3A1B-19578AB0C53D}"/>
              </a:ext>
            </a:extLst>
          </p:cNvPr>
          <p:cNvSpPr>
            <a:spLocks noGrp="1"/>
          </p:cNvSpPr>
          <p:nvPr>
            <p:ph type="subTitle" idx="1"/>
          </p:nvPr>
        </p:nvSpPr>
        <p:spPr>
          <a:xfrm>
            <a:off x="1331480" y="1234285"/>
            <a:ext cx="5013661" cy="1683292"/>
          </a:xfrm>
        </p:spPr>
        <p:txBody>
          <a:bodyPr vert="horz" lIns="91440" tIns="45720" rIns="91440" bIns="45720" rtlCol="0" anchor="b">
            <a:normAutofit/>
          </a:bodyPr>
          <a:lstStyle/>
          <a:p>
            <a:pPr algn="l"/>
            <a:r>
              <a:rPr lang="en-US" sz="2400" kern="1200" dirty="0">
                <a:solidFill>
                  <a:schemeClr val="tx1"/>
                </a:solidFill>
                <a:latin typeface="+mn-lt"/>
                <a:ea typeface="+mn-ea"/>
                <a:cs typeface="+mn-cs"/>
              </a:rPr>
              <a:t>The big cloud </a:t>
            </a:r>
            <a:r>
              <a:rPr lang="en-US" sz="2400" dirty="0">
                <a:solidFill>
                  <a:schemeClr val="tx1"/>
                </a:solidFill>
                <a:latin typeface="+mn-lt"/>
                <a:ea typeface="+mn-ea"/>
                <a:cs typeface="+mn-cs"/>
              </a:rPr>
              <a:t>c</a:t>
            </a:r>
            <a:r>
              <a:rPr lang="en-US" sz="2400" kern="1200" dirty="0">
                <a:solidFill>
                  <a:schemeClr val="tx1"/>
                </a:solidFill>
                <a:latin typeface="+mn-lt"/>
                <a:ea typeface="+mn-ea"/>
                <a:cs typeface="+mn-cs"/>
              </a:rPr>
              <a:t>omputing platforms</a:t>
            </a:r>
          </a:p>
        </p:txBody>
      </p:sp>
      <p:grpSp>
        <p:nvGrpSpPr>
          <p:cNvPr id="14" name="Group 13">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5"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7" name="Picture 6" descr="A picture containing text, clipart&#10;&#10;Description automatically generated">
            <a:extLst>
              <a:ext uri="{FF2B5EF4-FFF2-40B4-BE49-F238E27FC236}">
                <a16:creationId xmlns:a16="http://schemas.microsoft.com/office/drawing/2014/main" id="{3D441708-E87C-DB6A-86B1-D9F2ECCAA630}"/>
              </a:ext>
            </a:extLst>
          </p:cNvPr>
          <p:cNvPicPr>
            <a:picLocks noChangeAspect="1"/>
          </p:cNvPicPr>
          <p:nvPr/>
        </p:nvPicPr>
        <p:blipFill>
          <a:blip r:embed="rId3"/>
          <a:stretch>
            <a:fillRect/>
          </a:stretch>
        </p:blipFill>
        <p:spPr>
          <a:xfrm>
            <a:off x="8123765" y="4454173"/>
            <a:ext cx="1428750" cy="857250"/>
          </a:xfrm>
          <a:prstGeom prst="rect">
            <a:avLst/>
          </a:prstGeom>
        </p:spPr>
      </p:pic>
      <p:pic>
        <p:nvPicPr>
          <p:cNvPr id="9" name="Picture 8" descr="Icon&#10;&#10;Description automatically generated">
            <a:extLst>
              <a:ext uri="{FF2B5EF4-FFF2-40B4-BE49-F238E27FC236}">
                <a16:creationId xmlns:a16="http://schemas.microsoft.com/office/drawing/2014/main" id="{21FC6473-A2E9-75E9-212B-DEC823392750}"/>
              </a:ext>
            </a:extLst>
          </p:cNvPr>
          <p:cNvPicPr>
            <a:picLocks noChangeAspect="1"/>
          </p:cNvPicPr>
          <p:nvPr/>
        </p:nvPicPr>
        <p:blipFill>
          <a:blip r:embed="rId4"/>
          <a:stretch>
            <a:fillRect/>
          </a:stretch>
        </p:blipFill>
        <p:spPr>
          <a:xfrm>
            <a:off x="8018650" y="1110254"/>
            <a:ext cx="1421176" cy="1421176"/>
          </a:xfrm>
          <a:prstGeom prst="rect">
            <a:avLst/>
          </a:prstGeom>
        </p:spPr>
      </p:pic>
      <p:pic>
        <p:nvPicPr>
          <p:cNvPr id="13" name="Picture 12" descr="Logo&#10;&#10;Description automatically generated">
            <a:extLst>
              <a:ext uri="{FF2B5EF4-FFF2-40B4-BE49-F238E27FC236}">
                <a16:creationId xmlns:a16="http://schemas.microsoft.com/office/drawing/2014/main" id="{5C9F3C4A-B74E-E3CD-01E8-88F77D818A4C}"/>
              </a:ext>
            </a:extLst>
          </p:cNvPr>
          <p:cNvPicPr>
            <a:picLocks noChangeAspect="1"/>
          </p:cNvPicPr>
          <p:nvPr/>
        </p:nvPicPr>
        <p:blipFill>
          <a:blip r:embed="rId5"/>
          <a:stretch>
            <a:fillRect/>
          </a:stretch>
        </p:blipFill>
        <p:spPr>
          <a:xfrm>
            <a:off x="8838140" y="2625477"/>
            <a:ext cx="2856971" cy="1607046"/>
          </a:xfrm>
          <a:prstGeom prst="rect">
            <a:avLst/>
          </a:prstGeom>
        </p:spPr>
      </p:pic>
      <p:pic>
        <p:nvPicPr>
          <p:cNvPr id="4" name="Picture 3">
            <a:extLst>
              <a:ext uri="{FF2B5EF4-FFF2-40B4-BE49-F238E27FC236}">
                <a16:creationId xmlns:a16="http://schemas.microsoft.com/office/drawing/2014/main" id="{80118EB3-AB49-496A-20DE-DE86643C7E7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8" name="Picture 7" descr="Logo, icon&#10;&#10;Description automatically generated">
            <a:extLst>
              <a:ext uri="{FF2B5EF4-FFF2-40B4-BE49-F238E27FC236}">
                <a16:creationId xmlns:a16="http://schemas.microsoft.com/office/drawing/2014/main" id="{CDD4DE3A-B711-5DE7-2B08-C2541FEBF8D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43842" y="6006483"/>
            <a:ext cx="475727" cy="555183"/>
          </a:xfrm>
          <a:prstGeom prst="rect">
            <a:avLst/>
          </a:prstGeom>
        </p:spPr>
      </p:pic>
    </p:spTree>
    <p:extLst>
      <p:ext uri="{BB962C8B-B14F-4D97-AF65-F5344CB8AC3E}">
        <p14:creationId xmlns:p14="http://schemas.microsoft.com/office/powerpoint/2010/main" val="38357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hidden="1">
            <a:extLst>
              <a:ext uri="{FF2B5EF4-FFF2-40B4-BE49-F238E27FC236}">
                <a16:creationId xmlns:a16="http://schemas.microsoft.com/office/drawing/2014/main" id="{B649E800-A5C8-49A0-A453-ED537DA31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BA67DD7-B75D-4A30-90A4-EEA9F64AF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8194" y="0"/>
            <a:ext cx="6164729" cy="6858000"/>
          </a:xfrm>
          <a:custGeom>
            <a:avLst/>
            <a:gdLst>
              <a:gd name="connsiteX0" fmla="*/ 0 w 6164729"/>
              <a:gd name="connsiteY0" fmla="*/ 6857542 h 6858000"/>
              <a:gd name="connsiteX1" fmla="*/ 199783 w 6164729"/>
              <a:gd name="connsiteY1" fmla="*/ 6857542 h 6858000"/>
              <a:gd name="connsiteX2" fmla="*/ 199783 w 6164729"/>
              <a:gd name="connsiteY2" fmla="*/ 6858000 h 6858000"/>
              <a:gd name="connsiteX3" fmla="*/ 0 w 6164729"/>
              <a:gd name="connsiteY3" fmla="*/ 6858000 h 6858000"/>
              <a:gd name="connsiteX4" fmla="*/ 4818273 w 6164729"/>
              <a:gd name="connsiteY4" fmla="*/ 0 h 6858000"/>
              <a:gd name="connsiteX5" fmla="*/ 5018056 w 6164729"/>
              <a:gd name="connsiteY5" fmla="*/ 0 h 6858000"/>
              <a:gd name="connsiteX6" fmla="*/ 5030703 w 6164729"/>
              <a:gd name="connsiteY6" fmla="*/ 31774 h 6858000"/>
              <a:gd name="connsiteX7" fmla="*/ 6085711 w 6164729"/>
              <a:gd name="connsiteY7" fmla="*/ 2682457 h 6858000"/>
              <a:gd name="connsiteX8" fmla="*/ 6085711 w 6164729"/>
              <a:gd name="connsiteY8" fmla="*/ 3752208 h 6858000"/>
              <a:gd name="connsiteX9" fmla="*/ 4928207 w 6164729"/>
              <a:gd name="connsiteY9" fmla="*/ 6660411 h 6858000"/>
              <a:gd name="connsiteX10" fmla="*/ 4849745 w 6164729"/>
              <a:gd name="connsiteY10" fmla="*/ 6857542 h 6858000"/>
              <a:gd name="connsiteX11" fmla="*/ 4649962 w 6164729"/>
              <a:gd name="connsiteY11" fmla="*/ 6857542 h 6858000"/>
              <a:gd name="connsiteX12" fmla="*/ 4728424 w 6164729"/>
              <a:gd name="connsiteY12" fmla="*/ 6660411 h 6858000"/>
              <a:gd name="connsiteX13" fmla="*/ 5885928 w 6164729"/>
              <a:gd name="connsiteY13" fmla="*/ 3752208 h 6858000"/>
              <a:gd name="connsiteX14" fmla="*/ 5885928 w 6164729"/>
              <a:gd name="connsiteY14" fmla="*/ 2682457 h 6858000"/>
              <a:gd name="connsiteX15" fmla="*/ 4830920 w 6164729"/>
              <a:gd name="connsiteY15" fmla="*/ 317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64729" h="6858000">
                <a:moveTo>
                  <a:pt x="0" y="6857542"/>
                </a:moveTo>
                <a:lnTo>
                  <a:pt x="199783" y="6857542"/>
                </a:lnTo>
                <a:lnTo>
                  <a:pt x="199783" y="6858000"/>
                </a:lnTo>
                <a:lnTo>
                  <a:pt x="0" y="6858000"/>
                </a:lnTo>
                <a:close/>
                <a:moveTo>
                  <a:pt x="4818273" y="0"/>
                </a:moveTo>
                <a:lnTo>
                  <a:pt x="5018056" y="0"/>
                </a:lnTo>
                <a:lnTo>
                  <a:pt x="5030703" y="31774"/>
                </a:lnTo>
                <a:cubicBezTo>
                  <a:pt x="6085711" y="2682457"/>
                  <a:pt x="6085711" y="2682457"/>
                  <a:pt x="6085711" y="2682457"/>
                </a:cubicBezTo>
                <a:cubicBezTo>
                  <a:pt x="6191069" y="2988100"/>
                  <a:pt x="6191069" y="3446565"/>
                  <a:pt x="6085711" y="3752208"/>
                </a:cubicBezTo>
                <a:cubicBezTo>
                  <a:pt x="5601723" y="4968215"/>
                  <a:pt x="5223609" y="5918220"/>
                  <a:pt x="4928207" y="6660411"/>
                </a:cubicBezTo>
                <a:lnTo>
                  <a:pt x="4849745" y="6857542"/>
                </a:lnTo>
                <a:lnTo>
                  <a:pt x="4649962" y="6857542"/>
                </a:lnTo>
                <a:lnTo>
                  <a:pt x="4728424" y="6660411"/>
                </a:lnTo>
                <a:cubicBezTo>
                  <a:pt x="5023826" y="5918220"/>
                  <a:pt x="5401940" y="4968215"/>
                  <a:pt x="5885928" y="3752208"/>
                </a:cubicBezTo>
                <a:cubicBezTo>
                  <a:pt x="5991286" y="3446565"/>
                  <a:pt x="5991286" y="2988100"/>
                  <a:pt x="5885928" y="2682457"/>
                </a:cubicBezTo>
                <a:cubicBezTo>
                  <a:pt x="5885928" y="2682457"/>
                  <a:pt x="5885928" y="2682457"/>
                  <a:pt x="4830920" y="31774"/>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oup 17">
            <a:extLst>
              <a:ext uri="{FF2B5EF4-FFF2-40B4-BE49-F238E27FC236}">
                <a16:creationId xmlns:a16="http://schemas.microsoft.com/office/drawing/2014/main" id="{E8C5FC48-0A3C-4D6D-A0D5-EEE93213D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9" name="Freeform 5">
              <a:extLst>
                <a:ext uri="{FF2B5EF4-FFF2-40B4-BE49-F238E27FC236}">
                  <a16:creationId xmlns:a16="http://schemas.microsoft.com/office/drawing/2014/main" id="{DBBC336D-7E16-4EE1-90F2-8D9F2B618B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0199BE21-2D26-4357-8702-909F3621A3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46B3629-5E8F-4E97-CD23-6F007791EBC5}"/>
              </a:ext>
            </a:extLst>
          </p:cNvPr>
          <p:cNvSpPr>
            <a:spLocks noGrp="1"/>
          </p:cNvSpPr>
          <p:nvPr>
            <p:ph type="title"/>
          </p:nvPr>
        </p:nvSpPr>
        <p:spPr/>
        <p:txBody>
          <a:bodyPr/>
          <a:lstStyle/>
          <a:p>
            <a:r>
              <a:rPr lang="en-ZA" dirty="0"/>
              <a:t>Content</a:t>
            </a:r>
          </a:p>
        </p:txBody>
      </p:sp>
      <p:graphicFrame>
        <p:nvGraphicFramePr>
          <p:cNvPr id="9" name="Content Placeholder 2">
            <a:extLst>
              <a:ext uri="{FF2B5EF4-FFF2-40B4-BE49-F238E27FC236}">
                <a16:creationId xmlns:a16="http://schemas.microsoft.com/office/drawing/2014/main" id="{057A9AE7-9910-6B1F-0FD5-6C71DB85EA52}"/>
              </a:ext>
            </a:extLst>
          </p:cNvPr>
          <p:cNvGraphicFramePr>
            <a:graphicFrameLocks noGrp="1"/>
          </p:cNvGraphicFramePr>
          <p:nvPr>
            <p:ph sz="half" idx="2"/>
          </p:nvPr>
        </p:nvGraphicFramePr>
        <p:xfrm>
          <a:off x="4443051" y="2096726"/>
          <a:ext cx="7110047" cy="4216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2633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BBEC9-59C7-FBC6-B228-D0CBB9A63F56}"/>
              </a:ext>
            </a:extLst>
          </p:cNvPr>
          <p:cNvSpPr>
            <a:spLocks noGrp="1"/>
          </p:cNvSpPr>
          <p:nvPr>
            <p:ph type="title"/>
          </p:nvPr>
        </p:nvSpPr>
        <p:spPr/>
        <p:txBody>
          <a:bodyPr/>
          <a:lstStyle/>
          <a:p>
            <a:r>
              <a:rPr lang="en-ZA" dirty="0"/>
              <a:t>Comparison</a:t>
            </a:r>
          </a:p>
        </p:txBody>
      </p:sp>
      <p:graphicFrame>
        <p:nvGraphicFramePr>
          <p:cNvPr id="4" name="Table 4">
            <a:extLst>
              <a:ext uri="{FF2B5EF4-FFF2-40B4-BE49-F238E27FC236}">
                <a16:creationId xmlns:a16="http://schemas.microsoft.com/office/drawing/2014/main" id="{DC983B7B-D623-79C9-DAA5-5741F5264CAD}"/>
              </a:ext>
            </a:extLst>
          </p:cNvPr>
          <p:cNvGraphicFramePr>
            <a:graphicFrameLocks noGrp="1"/>
          </p:cNvGraphicFramePr>
          <p:nvPr>
            <p:ph sz="quarter" idx="10"/>
            <p:extLst>
              <p:ext uri="{D42A27DB-BD31-4B8C-83A1-F6EECF244321}">
                <p14:modId xmlns:p14="http://schemas.microsoft.com/office/powerpoint/2010/main" val="1047791244"/>
              </p:ext>
            </p:extLst>
          </p:nvPr>
        </p:nvGraphicFramePr>
        <p:xfrm>
          <a:off x="898525" y="2028825"/>
          <a:ext cx="10455272" cy="2225040"/>
        </p:xfrm>
        <a:graphic>
          <a:graphicData uri="http://schemas.openxmlformats.org/drawingml/2006/table">
            <a:tbl>
              <a:tblPr firstRow="1" bandRow="1">
                <a:tableStyleId>{6E25E649-3F16-4E02-A733-19D2CDBF48F0}</a:tableStyleId>
              </a:tblPr>
              <a:tblGrid>
                <a:gridCol w="2613818">
                  <a:extLst>
                    <a:ext uri="{9D8B030D-6E8A-4147-A177-3AD203B41FA5}">
                      <a16:colId xmlns:a16="http://schemas.microsoft.com/office/drawing/2014/main" val="3013483831"/>
                    </a:ext>
                  </a:extLst>
                </a:gridCol>
                <a:gridCol w="2613818">
                  <a:extLst>
                    <a:ext uri="{9D8B030D-6E8A-4147-A177-3AD203B41FA5}">
                      <a16:colId xmlns:a16="http://schemas.microsoft.com/office/drawing/2014/main" val="2510396754"/>
                    </a:ext>
                  </a:extLst>
                </a:gridCol>
                <a:gridCol w="2613818">
                  <a:extLst>
                    <a:ext uri="{9D8B030D-6E8A-4147-A177-3AD203B41FA5}">
                      <a16:colId xmlns:a16="http://schemas.microsoft.com/office/drawing/2014/main" val="3357485747"/>
                    </a:ext>
                  </a:extLst>
                </a:gridCol>
                <a:gridCol w="2613818">
                  <a:extLst>
                    <a:ext uri="{9D8B030D-6E8A-4147-A177-3AD203B41FA5}">
                      <a16:colId xmlns:a16="http://schemas.microsoft.com/office/drawing/2014/main" val="2513515682"/>
                    </a:ext>
                  </a:extLst>
                </a:gridCol>
              </a:tblGrid>
              <a:tr h="370840">
                <a:tc>
                  <a:txBody>
                    <a:bodyPr/>
                    <a:lstStyle/>
                    <a:p>
                      <a:endParaRPr lang="en-ZA" dirty="0"/>
                    </a:p>
                  </a:txBody>
                  <a:tcPr/>
                </a:tc>
                <a:tc>
                  <a:txBody>
                    <a:bodyPr/>
                    <a:lstStyle/>
                    <a:p>
                      <a:r>
                        <a:rPr lang="en-ZA" dirty="0"/>
                        <a:t>AWS</a:t>
                      </a:r>
                    </a:p>
                  </a:txBody>
                  <a:tcPr/>
                </a:tc>
                <a:tc>
                  <a:txBody>
                    <a:bodyPr/>
                    <a:lstStyle/>
                    <a:p>
                      <a:r>
                        <a:rPr lang="en-ZA" dirty="0"/>
                        <a:t>GCP</a:t>
                      </a:r>
                    </a:p>
                  </a:txBody>
                  <a:tcPr/>
                </a:tc>
                <a:tc>
                  <a:txBody>
                    <a:bodyPr/>
                    <a:lstStyle/>
                    <a:p>
                      <a:r>
                        <a:rPr lang="en-ZA" dirty="0"/>
                        <a:t>Azure</a:t>
                      </a:r>
                    </a:p>
                  </a:txBody>
                  <a:tcPr/>
                </a:tc>
                <a:extLst>
                  <a:ext uri="{0D108BD9-81ED-4DB2-BD59-A6C34878D82A}">
                    <a16:rowId xmlns:a16="http://schemas.microsoft.com/office/drawing/2014/main" val="3742881853"/>
                  </a:ext>
                </a:extLst>
              </a:tr>
              <a:tr h="370840">
                <a:tc>
                  <a:txBody>
                    <a:bodyPr/>
                    <a:lstStyle/>
                    <a:p>
                      <a:r>
                        <a:rPr lang="en-ZA" b="1" dirty="0"/>
                        <a:t>Free Credits</a:t>
                      </a:r>
                    </a:p>
                  </a:txBody>
                  <a:tcPr/>
                </a:tc>
                <a:tc>
                  <a:txBody>
                    <a:bodyPr/>
                    <a:lstStyle/>
                    <a:p>
                      <a:endParaRPr lang="en-ZA" dirty="0"/>
                    </a:p>
                  </a:txBody>
                  <a:tcPr/>
                </a:tc>
                <a:tc>
                  <a:txBody>
                    <a:bodyPr/>
                    <a:lstStyle/>
                    <a:p>
                      <a:r>
                        <a:rPr lang="en-ZA" dirty="0"/>
                        <a:t>$300 / 90 Days</a:t>
                      </a:r>
                    </a:p>
                  </a:txBody>
                  <a:tcPr/>
                </a:tc>
                <a:tc>
                  <a:txBody>
                    <a:bodyPr/>
                    <a:lstStyle/>
                    <a:p>
                      <a:r>
                        <a:rPr lang="en-ZA" dirty="0"/>
                        <a:t>$200 / 30 Days</a:t>
                      </a:r>
                    </a:p>
                  </a:txBody>
                  <a:tcPr/>
                </a:tc>
                <a:extLst>
                  <a:ext uri="{0D108BD9-81ED-4DB2-BD59-A6C34878D82A}">
                    <a16:rowId xmlns:a16="http://schemas.microsoft.com/office/drawing/2014/main" val="2798425126"/>
                  </a:ext>
                </a:extLst>
              </a:tr>
              <a:tr h="370840">
                <a:tc>
                  <a:txBody>
                    <a:bodyPr/>
                    <a:lstStyle/>
                    <a:p>
                      <a:r>
                        <a:rPr lang="en-ZA" b="1" dirty="0"/>
                        <a:t>Trial Period</a:t>
                      </a:r>
                    </a:p>
                  </a:txBody>
                  <a:tcPr/>
                </a:tc>
                <a:tc>
                  <a:txBody>
                    <a:bodyPr/>
                    <a:lstStyle/>
                    <a:p>
                      <a:r>
                        <a:rPr lang="en-ZA" dirty="0"/>
                        <a:t>12 Months,  30+ services</a:t>
                      </a:r>
                    </a:p>
                  </a:txBody>
                  <a:tcPr/>
                </a:tc>
                <a:tc>
                  <a:txBody>
                    <a:bodyPr/>
                    <a:lstStyle/>
                    <a:p>
                      <a:endParaRPr lang="en-Z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12 Months, 28 services</a:t>
                      </a:r>
                    </a:p>
                  </a:txBody>
                  <a:tcPr/>
                </a:tc>
                <a:extLst>
                  <a:ext uri="{0D108BD9-81ED-4DB2-BD59-A6C34878D82A}">
                    <a16:rowId xmlns:a16="http://schemas.microsoft.com/office/drawing/2014/main" val="601325617"/>
                  </a:ext>
                </a:extLst>
              </a:tr>
              <a:tr h="370840">
                <a:tc>
                  <a:txBody>
                    <a:bodyPr/>
                    <a:lstStyle/>
                    <a:p>
                      <a:r>
                        <a:rPr lang="en-ZA" b="1" dirty="0"/>
                        <a:t>Always Free</a:t>
                      </a:r>
                    </a:p>
                  </a:txBody>
                  <a:tcPr/>
                </a:tc>
                <a:tc>
                  <a:txBody>
                    <a:bodyPr/>
                    <a:lstStyle/>
                    <a:p>
                      <a:r>
                        <a:rPr lang="en-ZA" dirty="0"/>
                        <a:t>39 Services</a:t>
                      </a:r>
                    </a:p>
                  </a:txBody>
                  <a:tcPr/>
                </a:tc>
                <a:tc>
                  <a:txBody>
                    <a:bodyPr/>
                    <a:lstStyle/>
                    <a:p>
                      <a:r>
                        <a:rPr lang="en-ZA" dirty="0"/>
                        <a:t>20+ services</a:t>
                      </a:r>
                    </a:p>
                  </a:txBody>
                  <a:tcPr/>
                </a:tc>
                <a:tc>
                  <a:txBody>
                    <a:bodyPr/>
                    <a:lstStyle/>
                    <a:p>
                      <a:r>
                        <a:rPr lang="en-ZA" dirty="0"/>
                        <a:t>40+ services</a:t>
                      </a:r>
                    </a:p>
                  </a:txBody>
                  <a:tcPr/>
                </a:tc>
                <a:extLst>
                  <a:ext uri="{0D108BD9-81ED-4DB2-BD59-A6C34878D82A}">
                    <a16:rowId xmlns:a16="http://schemas.microsoft.com/office/drawing/2014/main" val="391173231"/>
                  </a:ext>
                </a:extLst>
              </a:tr>
              <a:tr h="370840">
                <a:tc>
                  <a:txBody>
                    <a:bodyPr/>
                    <a:lstStyle/>
                    <a:p>
                      <a:r>
                        <a:rPr lang="en-ZA" b="1" dirty="0"/>
                        <a:t>Services</a:t>
                      </a:r>
                    </a:p>
                  </a:txBody>
                  <a:tcPr/>
                </a:tc>
                <a:tc>
                  <a:txBody>
                    <a:bodyPr/>
                    <a:lstStyle/>
                    <a:p>
                      <a:r>
                        <a:rPr lang="en-ZA" dirty="0"/>
                        <a:t>200+ services</a:t>
                      </a:r>
                    </a:p>
                  </a:txBody>
                  <a:tcPr/>
                </a:tc>
                <a:tc>
                  <a:txBody>
                    <a:bodyPr/>
                    <a:lstStyle/>
                    <a:p>
                      <a:r>
                        <a:rPr lang="en-ZA" dirty="0"/>
                        <a:t>200+ services</a:t>
                      </a:r>
                    </a:p>
                  </a:txBody>
                  <a:tcPr/>
                </a:tc>
                <a:tc>
                  <a:txBody>
                    <a:bodyPr/>
                    <a:lstStyle/>
                    <a:p>
                      <a:r>
                        <a:rPr lang="en-ZA" dirty="0"/>
                        <a:t>100+ services</a:t>
                      </a:r>
                    </a:p>
                  </a:txBody>
                  <a:tcPr/>
                </a:tc>
                <a:extLst>
                  <a:ext uri="{0D108BD9-81ED-4DB2-BD59-A6C34878D82A}">
                    <a16:rowId xmlns:a16="http://schemas.microsoft.com/office/drawing/2014/main" val="737296138"/>
                  </a:ext>
                </a:extLst>
              </a:tr>
              <a:tr h="370840">
                <a:tc>
                  <a:txBody>
                    <a:bodyPr/>
                    <a:lstStyle/>
                    <a:p>
                      <a:r>
                        <a:rPr lang="en-ZA" b="1" dirty="0"/>
                        <a:t>Regions</a:t>
                      </a:r>
                    </a:p>
                  </a:txBody>
                  <a:tcPr/>
                </a:tc>
                <a:tc>
                  <a:txBody>
                    <a:bodyPr/>
                    <a:lstStyle/>
                    <a:p>
                      <a:r>
                        <a:rPr lang="en-ZA" dirty="0"/>
                        <a:t>27</a:t>
                      </a:r>
                    </a:p>
                  </a:txBody>
                  <a:tcPr/>
                </a:tc>
                <a:tc>
                  <a:txBody>
                    <a:bodyPr/>
                    <a:lstStyle/>
                    <a:p>
                      <a:r>
                        <a:rPr lang="en-ZA" dirty="0"/>
                        <a:t>27</a:t>
                      </a:r>
                    </a:p>
                  </a:txBody>
                  <a:tcPr/>
                </a:tc>
                <a:tc>
                  <a:txBody>
                    <a:bodyPr/>
                    <a:lstStyle/>
                    <a:p>
                      <a:r>
                        <a:rPr lang="en-ZA" dirty="0"/>
                        <a:t>34</a:t>
                      </a:r>
                    </a:p>
                  </a:txBody>
                  <a:tcPr/>
                </a:tc>
                <a:extLst>
                  <a:ext uri="{0D108BD9-81ED-4DB2-BD59-A6C34878D82A}">
                    <a16:rowId xmlns:a16="http://schemas.microsoft.com/office/drawing/2014/main" val="3798038553"/>
                  </a:ext>
                </a:extLst>
              </a:tr>
            </a:tbl>
          </a:graphicData>
        </a:graphic>
      </p:graphicFrame>
      <p:sp>
        <p:nvSpPr>
          <p:cNvPr id="5" name="TextBox 4">
            <a:extLst>
              <a:ext uri="{FF2B5EF4-FFF2-40B4-BE49-F238E27FC236}">
                <a16:creationId xmlns:a16="http://schemas.microsoft.com/office/drawing/2014/main" id="{BD8B6785-5632-E05F-05D8-0BB59CDE015D}"/>
              </a:ext>
            </a:extLst>
          </p:cNvPr>
          <p:cNvSpPr txBox="1"/>
          <p:nvPr/>
        </p:nvSpPr>
        <p:spPr>
          <a:xfrm>
            <a:off x="1010653" y="4824663"/>
            <a:ext cx="9950115" cy="923330"/>
          </a:xfrm>
          <a:prstGeom prst="rect">
            <a:avLst/>
          </a:prstGeom>
          <a:noFill/>
        </p:spPr>
        <p:txBody>
          <a:bodyPr wrap="square" rtlCol="0">
            <a:spAutoFit/>
          </a:bodyPr>
          <a:lstStyle/>
          <a:p>
            <a:pPr marL="285750" indent="-285750">
              <a:buFont typeface="Arial" panose="020B0604020202020204" pitchFamily="34" charset="0"/>
              <a:buChar char="•"/>
            </a:pPr>
            <a:r>
              <a:rPr lang="en-ZA" dirty="0">
                <a:hlinkClick r:id="rId3"/>
              </a:rPr>
              <a:t>https://azure.microsoft.com/en-us/free/free-account-faq/#free-services</a:t>
            </a:r>
            <a:endParaRPr lang="en-ZA" dirty="0"/>
          </a:p>
          <a:p>
            <a:pPr marL="285750" indent="-285750">
              <a:buFont typeface="Arial" panose="020B0604020202020204" pitchFamily="34" charset="0"/>
              <a:buChar char="•"/>
            </a:pPr>
            <a:r>
              <a:rPr lang="en-ZA" dirty="0">
                <a:hlinkClick r:id="rId4"/>
              </a:rPr>
              <a:t>https://cloud.google.com/free</a:t>
            </a:r>
            <a:endParaRPr lang="en-ZA" dirty="0"/>
          </a:p>
          <a:p>
            <a:pPr marL="285750" indent="-285750">
              <a:buFont typeface="Arial" panose="020B0604020202020204" pitchFamily="34" charset="0"/>
              <a:buChar char="•"/>
            </a:pPr>
            <a:r>
              <a:rPr lang="en-ZA" dirty="0">
                <a:hlinkClick r:id="rId5"/>
              </a:rPr>
              <a:t>https://aws.amazon.com/free/</a:t>
            </a:r>
            <a:r>
              <a:rPr lang="en-ZA" dirty="0"/>
              <a:t> </a:t>
            </a:r>
          </a:p>
        </p:txBody>
      </p:sp>
    </p:spTree>
    <p:extLst>
      <p:ext uri="{BB962C8B-B14F-4D97-AF65-F5344CB8AC3E}">
        <p14:creationId xmlns:p14="http://schemas.microsoft.com/office/powerpoint/2010/main" val="1252748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07E173-8D78-B1E4-05F5-CFA3B1EE48EA}"/>
              </a:ext>
            </a:extLst>
          </p:cNvPr>
          <p:cNvPicPr>
            <a:picLocks noGrp="1" noChangeAspect="1"/>
          </p:cNvPicPr>
          <p:nvPr>
            <p:ph sz="quarter" idx="10"/>
          </p:nvPr>
        </p:nvPicPr>
        <p:blipFill rotWithShape="1">
          <a:blip r:embed="rId2"/>
          <a:srcRect t="-717" b="-71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6C7AD-8A2E-ABDF-7699-0C20705EAF7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latin typeface="+mj-lt"/>
                <a:ea typeface="+mj-ea"/>
                <a:cs typeface="+mj-cs"/>
              </a:rPr>
              <a:t>AWS Regions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42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12" descr="A map of the world&#10;&#10;Description automatically generated with low confidence">
            <a:extLst>
              <a:ext uri="{FF2B5EF4-FFF2-40B4-BE49-F238E27FC236}">
                <a16:creationId xmlns:a16="http://schemas.microsoft.com/office/drawing/2014/main" id="{D948E809-6D71-A7FA-446D-63B107E5856E}"/>
              </a:ext>
            </a:extLst>
          </p:cNvPr>
          <p:cNvPicPr>
            <a:picLocks noGrp="1" noChangeAspect="1"/>
          </p:cNvPicPr>
          <p:nvPr>
            <p:ph sz="quarter" idx="10"/>
          </p:nvPr>
        </p:nvPicPr>
        <p:blipFill rotWithShape="1">
          <a:blip r:embed="rId2"/>
          <a:srcRect l="7393" r="3719"/>
          <a:stretch/>
        </p:blipFill>
        <p:spPr>
          <a:xfrm>
            <a:off x="20" y="10"/>
            <a:ext cx="12191980" cy="6857990"/>
          </a:xfrm>
          <a:prstGeom prst="rect">
            <a:avLst/>
          </a:prstGeom>
        </p:spPr>
      </p:pic>
      <p:sp>
        <p:nvSpPr>
          <p:cNvPr id="40" name="Rectangle 3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6C7AD-8A2E-ABDF-7699-0C20705EAF7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latin typeface="+mj-lt"/>
                <a:ea typeface="+mj-ea"/>
                <a:cs typeface="+mj-cs"/>
              </a:rPr>
              <a:t>Azure Regions</a:t>
            </a:r>
          </a:p>
        </p:txBody>
      </p:sp>
      <p:cxnSp>
        <p:nvCxnSpPr>
          <p:cNvPr id="42" name="Straight Connector 4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090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8A83DC-8861-5A6D-9B6E-9A78F1873AE5}"/>
              </a:ext>
            </a:extLst>
          </p:cNvPr>
          <p:cNvPicPr>
            <a:picLocks noGrp="1" noChangeAspect="1"/>
          </p:cNvPicPr>
          <p:nvPr>
            <p:ph sz="quarter" idx="10"/>
          </p:nvPr>
        </p:nvPicPr>
        <p:blipFill rotWithShape="1">
          <a:blip r:embed="rId3"/>
          <a:srcRect l="16915" r="22425"/>
          <a:stretch/>
        </p:blipFill>
        <p:spPr>
          <a:xfrm>
            <a:off x="0" y="0"/>
            <a:ext cx="12192000" cy="6485020"/>
          </a:xfrm>
        </p:spPr>
      </p:pic>
      <p:sp>
        <p:nvSpPr>
          <p:cNvPr id="31" name="Rectangle 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6C7AD-8A2E-ABDF-7699-0C20705EAF7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mj-lt"/>
                <a:ea typeface="+mj-ea"/>
                <a:cs typeface="+mj-cs"/>
              </a:rPr>
              <a:t>GCP Regions</a:t>
            </a:r>
          </a:p>
        </p:txBody>
      </p:sp>
      <p:cxnSp>
        <p:nvCxnSpPr>
          <p:cNvPr id="33" name="Straight Connector 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634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hidden="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065075-CA4F-5523-B932-78A14E4573AD}"/>
              </a:ext>
            </a:extLst>
          </p:cNvPr>
          <p:cNvSpPr>
            <a:spLocks noGrp="1"/>
          </p:cNvSpPr>
          <p:nvPr>
            <p:ph type="title"/>
          </p:nvPr>
        </p:nvSpPr>
        <p:spPr>
          <a:xfrm>
            <a:off x="767290" y="1289146"/>
            <a:ext cx="4153626" cy="4279709"/>
          </a:xfrm>
        </p:spPr>
        <p:txBody>
          <a:bodyPr vert="horz" lIns="91440" tIns="45720" rIns="91440" bIns="45720" rtlCol="0" anchor="ctr">
            <a:normAutofit/>
          </a:bodyPr>
          <a:lstStyle/>
          <a:p>
            <a:pPr algn="r"/>
            <a:r>
              <a:rPr lang="en-US" sz="5400" kern="1200">
                <a:solidFill>
                  <a:schemeClr val="bg1"/>
                </a:solidFill>
                <a:latin typeface="+mj-lt"/>
                <a:ea typeface="+mj-ea"/>
                <a:cs typeface="+mj-cs"/>
              </a:rPr>
              <a:t>Certifications</a:t>
            </a:r>
          </a:p>
        </p:txBody>
      </p:sp>
      <p:grpSp>
        <p:nvGrpSpPr>
          <p:cNvPr id="23" name="Group 22">
            <a:extLst>
              <a:ext uri="{FF2B5EF4-FFF2-40B4-BE49-F238E27FC236}">
                <a16:creationId xmlns:a16="http://schemas.microsoft.com/office/drawing/2014/main" id="{E12BF2FB-8A96-4B53-86A0-04755C545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3027" y="681628"/>
            <a:ext cx="1562267" cy="1172973"/>
            <a:chOff x="7493121" y="1000124"/>
            <a:chExt cx="1562267" cy="1172973"/>
          </a:xfrm>
        </p:grpSpPr>
        <p:sp>
          <p:nvSpPr>
            <p:cNvPr id="24" name="Freeform 5">
              <a:extLst>
                <a:ext uri="{FF2B5EF4-FFF2-40B4-BE49-F238E27FC236}">
                  <a16:creationId xmlns:a16="http://schemas.microsoft.com/office/drawing/2014/main" id="{893D4739-55F8-4E73-8F98-AF42D54BD4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A1AA190F-FB42-4BED-8AA1-A5A01B43C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Subtitle 2">
            <a:extLst>
              <a:ext uri="{FF2B5EF4-FFF2-40B4-BE49-F238E27FC236}">
                <a16:creationId xmlns:a16="http://schemas.microsoft.com/office/drawing/2014/main" id="{26CED0F7-5129-E84A-C362-526A22581C61}"/>
              </a:ext>
            </a:extLst>
          </p:cNvPr>
          <p:cNvSpPr>
            <a:spLocks noGrp="1"/>
          </p:cNvSpPr>
          <p:nvPr>
            <p:ph sz="quarter" idx="10"/>
          </p:nvPr>
        </p:nvSpPr>
        <p:spPr>
          <a:xfrm>
            <a:off x="6514140" y="1854600"/>
            <a:ext cx="4776711" cy="3973113"/>
          </a:xfrm>
        </p:spPr>
        <p:txBody>
          <a:bodyPr vert="horz" lIns="91440" tIns="45720" rIns="91440" bIns="45720" rtlCol="0" anchor="ctr">
            <a:normAutofit/>
          </a:bodyPr>
          <a:lstStyle/>
          <a:p>
            <a:pPr>
              <a:buFont typeface="Arial" panose="020B0604020202020204" pitchFamily="34" charset="0"/>
              <a:buChar char="•"/>
            </a:pPr>
            <a:r>
              <a:rPr lang="en-US" sz="2400" b="1" dirty="0">
                <a:latin typeface="+mn-lt"/>
                <a:ea typeface="+mn-ea"/>
                <a:cs typeface="+mn-cs"/>
              </a:rPr>
              <a:t>AWS</a:t>
            </a:r>
            <a:r>
              <a:rPr lang="en-US" sz="2400" dirty="0">
                <a:latin typeface="+mn-lt"/>
                <a:ea typeface="+mn-ea"/>
                <a:cs typeface="+mn-cs"/>
                <a:hlinkClick r:id="rId3"/>
              </a:rPr>
              <a:t> https://aws.amazon.com/certification/</a:t>
            </a:r>
            <a:r>
              <a:rPr lang="en-US" sz="2400" dirty="0">
                <a:latin typeface="+mn-lt"/>
                <a:ea typeface="+mn-ea"/>
                <a:cs typeface="+mn-cs"/>
              </a:rPr>
              <a:t> </a:t>
            </a:r>
          </a:p>
          <a:p>
            <a:pPr>
              <a:buFont typeface="Arial" panose="020B0604020202020204" pitchFamily="34" charset="0"/>
              <a:buChar char="•"/>
            </a:pPr>
            <a:r>
              <a:rPr lang="en-US" sz="2400" b="1" dirty="0">
                <a:latin typeface="+mn-lt"/>
                <a:ea typeface="+mn-ea"/>
                <a:cs typeface="+mn-cs"/>
              </a:rPr>
              <a:t>Azure</a:t>
            </a:r>
            <a:br>
              <a:rPr lang="en-US" sz="2400" b="1" dirty="0">
                <a:latin typeface="+mn-lt"/>
                <a:ea typeface="+mn-ea"/>
                <a:cs typeface="+mn-cs"/>
              </a:rPr>
            </a:br>
            <a:r>
              <a:rPr lang="en-US" sz="2400" dirty="0">
                <a:latin typeface="+mn-lt"/>
                <a:ea typeface="+mn-ea"/>
                <a:cs typeface="+mn-cs"/>
                <a:hlinkClick r:id="rId4"/>
              </a:rPr>
              <a:t>https://learn.microsoft.com/en-us/certifications/</a:t>
            </a:r>
            <a:r>
              <a:rPr lang="en-US" sz="2400" dirty="0">
                <a:latin typeface="+mn-lt"/>
                <a:ea typeface="+mn-ea"/>
                <a:cs typeface="+mn-cs"/>
              </a:rPr>
              <a:t> </a:t>
            </a:r>
          </a:p>
          <a:p>
            <a:pPr>
              <a:buFont typeface="Arial" panose="020B0604020202020204" pitchFamily="34" charset="0"/>
              <a:buChar char="•"/>
            </a:pPr>
            <a:r>
              <a:rPr lang="en-US" sz="2400" b="1" dirty="0">
                <a:latin typeface="+mn-lt"/>
                <a:ea typeface="+mn-ea"/>
                <a:cs typeface="+mn-cs"/>
              </a:rPr>
              <a:t>GCP</a:t>
            </a:r>
            <a:r>
              <a:rPr lang="en-US" sz="2400" dirty="0">
                <a:latin typeface="+mn-lt"/>
                <a:ea typeface="+mn-ea"/>
                <a:cs typeface="+mn-cs"/>
              </a:rPr>
              <a:t> </a:t>
            </a:r>
            <a:r>
              <a:rPr lang="en-US" sz="2400" dirty="0">
                <a:latin typeface="+mn-lt"/>
                <a:ea typeface="+mn-ea"/>
                <a:cs typeface="+mn-cs"/>
                <a:hlinkClick r:id="rId5"/>
              </a:rPr>
              <a:t>https://cloud.google.com/certification</a:t>
            </a:r>
            <a:r>
              <a:rPr lang="en-US" sz="2400" dirty="0">
                <a:latin typeface="+mn-lt"/>
                <a:ea typeface="+mn-ea"/>
                <a:cs typeface="+mn-cs"/>
              </a:rPr>
              <a:t> </a:t>
            </a:r>
          </a:p>
        </p:txBody>
      </p:sp>
    </p:spTree>
    <p:extLst>
      <p:ext uri="{BB962C8B-B14F-4D97-AF65-F5344CB8AC3E}">
        <p14:creationId xmlns:p14="http://schemas.microsoft.com/office/powerpoint/2010/main" val="367041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hidden="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065075-CA4F-5523-B932-78A14E4573AD}"/>
              </a:ext>
            </a:extLst>
          </p:cNvPr>
          <p:cNvSpPr>
            <a:spLocks noGrp="1"/>
          </p:cNvSpPr>
          <p:nvPr>
            <p:ph type="title"/>
          </p:nvPr>
        </p:nvSpPr>
        <p:spPr>
          <a:xfrm>
            <a:off x="767290" y="1289146"/>
            <a:ext cx="4153626" cy="4279709"/>
          </a:xfrm>
        </p:spPr>
        <p:txBody>
          <a:bodyPr vert="horz" lIns="91440" tIns="45720" rIns="91440" bIns="45720" rtlCol="0" anchor="ctr">
            <a:normAutofit/>
          </a:bodyPr>
          <a:lstStyle/>
          <a:p>
            <a:pPr algn="r"/>
            <a:r>
              <a:rPr lang="en-US" sz="5400" kern="1200" dirty="0">
                <a:solidFill>
                  <a:schemeClr val="bg1"/>
                </a:solidFill>
                <a:latin typeface="+mj-lt"/>
                <a:ea typeface="+mj-ea"/>
                <a:cs typeface="+mj-cs"/>
              </a:rPr>
              <a:t>Official Resources</a:t>
            </a:r>
          </a:p>
        </p:txBody>
      </p:sp>
      <p:grpSp>
        <p:nvGrpSpPr>
          <p:cNvPr id="34" name="Group 33">
            <a:extLst>
              <a:ext uri="{FF2B5EF4-FFF2-40B4-BE49-F238E27FC236}">
                <a16:creationId xmlns:a16="http://schemas.microsoft.com/office/drawing/2014/main" id="{E12BF2FB-8A96-4B53-86A0-04755C545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3027" y="681628"/>
            <a:ext cx="1562267" cy="1172973"/>
            <a:chOff x="7493121" y="1000124"/>
            <a:chExt cx="1562267" cy="1172973"/>
          </a:xfrm>
        </p:grpSpPr>
        <p:sp>
          <p:nvSpPr>
            <p:cNvPr id="35" name="Freeform 5">
              <a:extLst>
                <a:ext uri="{FF2B5EF4-FFF2-40B4-BE49-F238E27FC236}">
                  <a16:creationId xmlns:a16="http://schemas.microsoft.com/office/drawing/2014/main" id="{893D4739-55F8-4E73-8F98-AF42D54BD4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A1AA190F-FB42-4BED-8AA1-A5A01B43C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Subtitle 2">
            <a:extLst>
              <a:ext uri="{FF2B5EF4-FFF2-40B4-BE49-F238E27FC236}">
                <a16:creationId xmlns:a16="http://schemas.microsoft.com/office/drawing/2014/main" id="{26CED0F7-5129-E84A-C362-526A22581C61}"/>
              </a:ext>
            </a:extLst>
          </p:cNvPr>
          <p:cNvSpPr>
            <a:spLocks noGrp="1"/>
          </p:cNvSpPr>
          <p:nvPr>
            <p:ph sz="quarter" idx="10"/>
          </p:nvPr>
        </p:nvSpPr>
        <p:spPr>
          <a:xfrm>
            <a:off x="6514140" y="1854601"/>
            <a:ext cx="4776711" cy="3836336"/>
          </a:xfrm>
        </p:spPr>
        <p:txBody>
          <a:bodyPr vert="horz" lIns="91440" tIns="45720" rIns="91440" bIns="45720" rtlCol="0" anchor="ctr">
            <a:normAutofit fontScale="92500" lnSpcReduction="10000"/>
          </a:bodyPr>
          <a:lstStyle/>
          <a:p>
            <a:pPr>
              <a:buFont typeface="Arial" panose="020B0604020202020204" pitchFamily="34" charset="0"/>
              <a:buChar char="•"/>
            </a:pPr>
            <a:endParaRPr lang="en-US" b="1" dirty="0">
              <a:latin typeface="+mn-lt"/>
              <a:ea typeface="+mn-ea"/>
              <a:cs typeface="+mn-cs"/>
            </a:endParaRPr>
          </a:p>
          <a:p>
            <a:pPr>
              <a:buFont typeface="Arial" panose="020B0604020202020204" pitchFamily="34" charset="0"/>
              <a:buChar char="•"/>
            </a:pPr>
            <a:r>
              <a:rPr lang="en-US" b="1" dirty="0">
                <a:latin typeface="+mn-lt"/>
                <a:ea typeface="+mn-ea"/>
                <a:cs typeface="+mn-cs"/>
              </a:rPr>
              <a:t>AWS</a:t>
            </a:r>
            <a:r>
              <a:rPr lang="en-US" dirty="0">
                <a:latin typeface="+mn-lt"/>
                <a:ea typeface="+mn-ea"/>
                <a:cs typeface="+mn-cs"/>
                <a:hlinkClick r:id="rId3"/>
              </a:rPr>
              <a:t> </a:t>
            </a:r>
            <a:br>
              <a:rPr lang="en-US" b="1" dirty="0">
                <a:latin typeface="+mn-lt"/>
                <a:ea typeface="+mn-ea"/>
                <a:cs typeface="+mn-cs"/>
                <a:hlinkClick r:id="rId3"/>
              </a:rPr>
            </a:br>
            <a:r>
              <a:rPr lang="en-US" dirty="0">
                <a:latin typeface="+mn-lt"/>
                <a:ea typeface="+mn-ea"/>
                <a:cs typeface="+mn-cs"/>
                <a:hlinkClick r:id="rId3"/>
              </a:rPr>
              <a:t>https://aws.amazon.com/getting-started/hands-on/</a:t>
            </a:r>
            <a:r>
              <a:rPr lang="en-US" dirty="0">
                <a:latin typeface="+mn-lt"/>
                <a:ea typeface="+mn-ea"/>
                <a:cs typeface="+mn-cs"/>
              </a:rPr>
              <a:t>  </a:t>
            </a:r>
          </a:p>
          <a:p>
            <a:pPr>
              <a:buFont typeface="Arial" panose="020B0604020202020204" pitchFamily="34" charset="0"/>
              <a:buChar char="•"/>
            </a:pPr>
            <a:r>
              <a:rPr lang="en-US" b="1" dirty="0">
                <a:latin typeface="+mn-lt"/>
                <a:ea typeface="+mn-ea"/>
                <a:cs typeface="+mn-cs"/>
              </a:rPr>
              <a:t>Azure</a:t>
            </a:r>
            <a:br>
              <a:rPr lang="en-US" b="1" dirty="0">
                <a:latin typeface="+mn-lt"/>
                <a:ea typeface="+mn-ea"/>
                <a:cs typeface="+mn-cs"/>
              </a:rPr>
            </a:br>
            <a:r>
              <a:rPr lang="en-US" dirty="0">
                <a:latin typeface="+mn-lt"/>
                <a:ea typeface="+mn-ea"/>
                <a:cs typeface="+mn-cs"/>
                <a:hlinkClick r:id="rId4"/>
              </a:rPr>
              <a:t>https://azure.microsoft.com/en-us/get-started/</a:t>
            </a:r>
            <a:r>
              <a:rPr lang="en-US" dirty="0">
                <a:latin typeface="+mn-lt"/>
                <a:ea typeface="+mn-ea"/>
                <a:cs typeface="+mn-cs"/>
              </a:rPr>
              <a:t> </a:t>
            </a:r>
          </a:p>
          <a:p>
            <a:pPr>
              <a:buFont typeface="Arial" panose="020B0604020202020204" pitchFamily="34" charset="0"/>
              <a:buChar char="•"/>
            </a:pPr>
            <a:r>
              <a:rPr lang="en-US" b="1" dirty="0">
                <a:latin typeface="+mn-lt"/>
                <a:ea typeface="+mn-ea"/>
                <a:cs typeface="+mn-cs"/>
              </a:rPr>
              <a:t>GCP</a:t>
            </a:r>
            <a:r>
              <a:rPr lang="en-US" dirty="0">
                <a:latin typeface="+mn-lt"/>
                <a:ea typeface="+mn-ea"/>
                <a:cs typeface="+mn-cs"/>
                <a:hlinkClick r:id="rId5"/>
              </a:rPr>
              <a:t> https://cloud.google.com/docs/open-tutorials</a:t>
            </a:r>
            <a:r>
              <a:rPr lang="en-US" dirty="0">
                <a:latin typeface="+mn-lt"/>
                <a:ea typeface="+mn-ea"/>
                <a:cs typeface="+mn-cs"/>
              </a:rPr>
              <a:t> </a:t>
            </a:r>
          </a:p>
        </p:txBody>
      </p:sp>
    </p:spTree>
    <p:extLst>
      <p:ext uri="{BB962C8B-B14F-4D97-AF65-F5344CB8AC3E}">
        <p14:creationId xmlns:p14="http://schemas.microsoft.com/office/powerpoint/2010/main" val="369595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5075-CA4F-5523-B932-78A14E4573AD}"/>
              </a:ext>
            </a:extLst>
          </p:cNvPr>
          <p:cNvSpPr>
            <a:spLocks noGrp="1"/>
          </p:cNvSpPr>
          <p:nvPr>
            <p:ph type="title"/>
          </p:nvPr>
        </p:nvSpPr>
        <p:spPr/>
        <p:txBody>
          <a:bodyPr/>
          <a:lstStyle/>
          <a:p>
            <a:r>
              <a:rPr lang="en-ZA" dirty="0"/>
              <a:t>More Resources</a:t>
            </a:r>
          </a:p>
        </p:txBody>
      </p:sp>
      <p:sp>
        <p:nvSpPr>
          <p:cNvPr id="3" name="Subtitle 2">
            <a:extLst>
              <a:ext uri="{FF2B5EF4-FFF2-40B4-BE49-F238E27FC236}">
                <a16:creationId xmlns:a16="http://schemas.microsoft.com/office/drawing/2014/main" id="{26CED0F7-5129-E84A-C362-526A22581C61}"/>
              </a:ext>
            </a:extLst>
          </p:cNvPr>
          <p:cNvSpPr>
            <a:spLocks noGrp="1"/>
          </p:cNvSpPr>
          <p:nvPr>
            <p:ph sz="quarter" idx="10"/>
          </p:nvPr>
        </p:nvSpPr>
        <p:spPr/>
        <p:txBody>
          <a:bodyPr/>
          <a:lstStyle/>
          <a:p>
            <a:r>
              <a:rPr lang="en-ZA" dirty="0">
                <a:hlinkClick r:id="rId2"/>
              </a:rPr>
              <a:t>https://www.tutorialspoint.com/</a:t>
            </a:r>
            <a:endParaRPr lang="en-ZA" dirty="0"/>
          </a:p>
          <a:p>
            <a:r>
              <a:rPr lang="en-ZA" dirty="0">
                <a:hlinkClick r:id="rId3"/>
              </a:rPr>
              <a:t>https://www.udemy.com/</a:t>
            </a:r>
            <a:r>
              <a:rPr lang="en-ZA" dirty="0"/>
              <a:t> </a:t>
            </a:r>
          </a:p>
          <a:p>
            <a:r>
              <a:rPr lang="en-ZA" dirty="0">
                <a:hlinkClick r:id="rId4"/>
              </a:rPr>
              <a:t>https://www.pluralsight.com</a:t>
            </a:r>
            <a:r>
              <a:rPr lang="en-ZA" dirty="0"/>
              <a:t> </a:t>
            </a:r>
          </a:p>
          <a:p>
            <a:r>
              <a:rPr lang="en-ZA" dirty="0">
                <a:hlinkClick r:id="rId5"/>
              </a:rPr>
              <a:t>https://www.baeldung.com</a:t>
            </a:r>
            <a:r>
              <a:rPr lang="en-ZA" dirty="0"/>
              <a:t> </a:t>
            </a:r>
          </a:p>
        </p:txBody>
      </p:sp>
    </p:spTree>
    <p:extLst>
      <p:ext uri="{BB962C8B-B14F-4D97-AF65-F5344CB8AC3E}">
        <p14:creationId xmlns:p14="http://schemas.microsoft.com/office/powerpoint/2010/main" val="135455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D992266-9A52-192D-B721-8EEEE7B18281}"/>
              </a:ext>
            </a:extLst>
          </p:cNvPr>
          <p:cNvSpPr>
            <a:spLocks noGrp="1"/>
          </p:cNvSpPr>
          <p:nvPr>
            <p:ph type="ctrTitle"/>
          </p:nvPr>
        </p:nvSpPr>
        <p:spPr>
          <a:xfrm>
            <a:off x="880281" y="921452"/>
            <a:ext cx="4985018" cy="3268639"/>
          </a:xfrm>
        </p:spPr>
        <p:txBody>
          <a:bodyPr vert="horz" lIns="91440" tIns="45720" rIns="91440" bIns="45720" rtlCol="0" anchor="b">
            <a:normAutofit/>
          </a:bodyPr>
          <a:lstStyle/>
          <a:p>
            <a:pPr algn="l"/>
            <a:r>
              <a:rPr lang="en-US" sz="7200" kern="1200">
                <a:solidFill>
                  <a:schemeClr val="tx1"/>
                </a:solidFill>
                <a:latin typeface="+mj-lt"/>
                <a:ea typeface="+mj-ea"/>
                <a:cs typeface="+mj-cs"/>
              </a:rPr>
              <a:t>Demo Time!</a:t>
            </a:r>
          </a:p>
        </p:txBody>
      </p:sp>
      <p:sp>
        <p:nvSpPr>
          <p:cNvPr id="6" name="Content Placeholder 5">
            <a:extLst>
              <a:ext uri="{FF2B5EF4-FFF2-40B4-BE49-F238E27FC236}">
                <a16:creationId xmlns:a16="http://schemas.microsoft.com/office/drawing/2014/main" id="{19FD3937-835F-41E2-5EE8-103F0F3D1F08}"/>
              </a:ext>
            </a:extLst>
          </p:cNvPr>
          <p:cNvSpPr>
            <a:spLocks noGrp="1"/>
          </p:cNvSpPr>
          <p:nvPr>
            <p:ph type="subTitle" idx="1"/>
          </p:nvPr>
        </p:nvSpPr>
        <p:spPr>
          <a:xfrm>
            <a:off x="880281" y="4285129"/>
            <a:ext cx="4985017" cy="1420409"/>
          </a:xfrm>
          <a:prstGeom prst="rect">
            <a:avLst/>
          </a:prstGeom>
        </p:spPr>
        <p:txBody>
          <a:bodyPr vert="horz" lIns="91440" tIns="45720" rIns="91440" bIns="45720" rtlCol="0" anchor="t">
            <a:normAutofit/>
          </a:bodyPr>
          <a:lstStyle/>
          <a:p>
            <a:pPr algn="l"/>
            <a:endParaRPr lang="en-US" sz="2400" kern="1200">
              <a:solidFill>
                <a:schemeClr val="tx1"/>
              </a:solidFill>
              <a:latin typeface="+mn-lt"/>
              <a:ea typeface="+mn-ea"/>
              <a:cs typeface="+mn-cs"/>
            </a:endParaRPr>
          </a:p>
        </p:txBody>
      </p:sp>
      <p:sp>
        <p:nvSpPr>
          <p:cNvPr id="13" name="Freeform: Shape 12">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297BEDD9-E8E2-E202-4DD1-BF156539CBE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8" name="Picture 7" descr="Logo, icon&#10;&#10;Description automatically generated">
            <a:extLst>
              <a:ext uri="{FF2B5EF4-FFF2-40B4-BE49-F238E27FC236}">
                <a16:creationId xmlns:a16="http://schemas.microsoft.com/office/drawing/2014/main" id="{C6DBA9B0-DEFD-23F3-4351-CF3181A07F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3842" y="6006483"/>
            <a:ext cx="475727" cy="555183"/>
          </a:xfrm>
          <a:prstGeom prst="rect">
            <a:avLst/>
          </a:prstGeom>
        </p:spPr>
      </p:pic>
    </p:spTree>
    <p:extLst>
      <p:ext uri="{BB962C8B-B14F-4D97-AF65-F5344CB8AC3E}">
        <p14:creationId xmlns:p14="http://schemas.microsoft.com/office/powerpoint/2010/main" val="3434170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5CF25E-497A-774E-6D62-9EAC6788CDD6}"/>
              </a:ext>
            </a:extLst>
          </p:cNvPr>
          <p:cNvSpPr>
            <a:spLocks noGrp="1"/>
          </p:cNvSpPr>
          <p:nvPr>
            <p:ph type="ctrTitle"/>
          </p:nvPr>
        </p:nvSpPr>
        <p:spPr>
          <a:xfrm>
            <a:off x="1356919" y="2945524"/>
            <a:ext cx="6457183" cy="2274388"/>
          </a:xfrm>
        </p:spPr>
        <p:txBody>
          <a:bodyPr vert="horz" lIns="91440" tIns="45720" rIns="91440" bIns="45720" rtlCol="0" anchor="t">
            <a:normAutofit fontScale="90000"/>
          </a:bodyPr>
          <a:lstStyle/>
          <a:p>
            <a:pPr algn="l"/>
            <a:r>
              <a:rPr lang="en-US" sz="7200" kern="1200" dirty="0">
                <a:solidFill>
                  <a:schemeClr val="tx1"/>
                </a:solidFill>
                <a:latin typeface="+mj-lt"/>
                <a:ea typeface="+mj-ea"/>
                <a:cs typeface="+mj-cs"/>
              </a:rPr>
              <a:t>There are more options</a:t>
            </a:r>
          </a:p>
        </p:txBody>
      </p:sp>
      <p:sp>
        <p:nvSpPr>
          <p:cNvPr id="5" name="Subtitle 4">
            <a:extLst>
              <a:ext uri="{FF2B5EF4-FFF2-40B4-BE49-F238E27FC236}">
                <a16:creationId xmlns:a16="http://schemas.microsoft.com/office/drawing/2014/main" id="{3F5C1961-782F-D0EE-3A1B-19578AB0C53D}"/>
              </a:ext>
            </a:extLst>
          </p:cNvPr>
          <p:cNvSpPr>
            <a:spLocks noGrp="1"/>
          </p:cNvSpPr>
          <p:nvPr>
            <p:ph type="subTitle" idx="1"/>
          </p:nvPr>
        </p:nvSpPr>
        <p:spPr>
          <a:xfrm>
            <a:off x="1331480" y="1234285"/>
            <a:ext cx="5013661" cy="1683292"/>
          </a:xfrm>
        </p:spPr>
        <p:txBody>
          <a:bodyPr vert="horz" lIns="91440" tIns="45720" rIns="91440" bIns="45720" rtlCol="0" anchor="b">
            <a:normAutofit/>
          </a:bodyPr>
          <a:lstStyle/>
          <a:p>
            <a:pPr algn="l"/>
            <a:r>
              <a:rPr lang="en-US" sz="2400" kern="1200" dirty="0">
                <a:solidFill>
                  <a:schemeClr val="tx1"/>
                </a:solidFill>
                <a:latin typeface="+mn-lt"/>
                <a:ea typeface="+mn-ea"/>
                <a:cs typeface="+mn-cs"/>
              </a:rPr>
              <a:t>Many smaller cloud </a:t>
            </a:r>
            <a:r>
              <a:rPr lang="en-US" sz="2400" dirty="0">
                <a:solidFill>
                  <a:schemeClr val="tx1"/>
                </a:solidFill>
                <a:latin typeface="+mn-lt"/>
                <a:ea typeface="+mn-ea"/>
                <a:cs typeface="+mn-cs"/>
              </a:rPr>
              <a:t>c</a:t>
            </a:r>
            <a:r>
              <a:rPr lang="en-US" sz="2400" kern="1200" dirty="0">
                <a:solidFill>
                  <a:schemeClr val="tx1"/>
                </a:solidFill>
                <a:latin typeface="+mn-lt"/>
                <a:ea typeface="+mn-ea"/>
                <a:cs typeface="+mn-cs"/>
              </a:rPr>
              <a:t>omputing platforms</a:t>
            </a:r>
          </a:p>
        </p:txBody>
      </p:sp>
      <p:grpSp>
        <p:nvGrpSpPr>
          <p:cNvPr id="14" name="Group 13">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5"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Logo&#10;&#10;Description automatically generated with medium confidence">
            <a:extLst>
              <a:ext uri="{FF2B5EF4-FFF2-40B4-BE49-F238E27FC236}">
                <a16:creationId xmlns:a16="http://schemas.microsoft.com/office/drawing/2014/main" id="{1DDDBF67-D64B-439D-5DB3-F9BBD3FC3B89}"/>
              </a:ext>
            </a:extLst>
          </p:cNvPr>
          <p:cNvPicPr>
            <a:picLocks noChangeAspect="1"/>
          </p:cNvPicPr>
          <p:nvPr/>
        </p:nvPicPr>
        <p:blipFill>
          <a:blip r:embed="rId3"/>
          <a:stretch>
            <a:fillRect/>
          </a:stretch>
        </p:blipFill>
        <p:spPr>
          <a:xfrm>
            <a:off x="10190601" y="155293"/>
            <a:ext cx="1840735" cy="1840735"/>
          </a:xfrm>
          <a:prstGeom prst="rect">
            <a:avLst/>
          </a:prstGeom>
        </p:spPr>
      </p:pic>
      <p:pic>
        <p:nvPicPr>
          <p:cNvPr id="19" name="Picture 18" descr="Logo&#10;&#10;Description automatically generated">
            <a:extLst>
              <a:ext uri="{FF2B5EF4-FFF2-40B4-BE49-F238E27FC236}">
                <a16:creationId xmlns:a16="http://schemas.microsoft.com/office/drawing/2014/main" id="{4FBC0716-DDCD-0E16-A963-CD86DA87001F}"/>
              </a:ext>
            </a:extLst>
          </p:cNvPr>
          <p:cNvPicPr>
            <a:picLocks noChangeAspect="1"/>
          </p:cNvPicPr>
          <p:nvPr/>
        </p:nvPicPr>
        <p:blipFill>
          <a:blip r:embed="rId4"/>
          <a:stretch>
            <a:fillRect/>
          </a:stretch>
        </p:blipFill>
        <p:spPr>
          <a:xfrm>
            <a:off x="7457501" y="1172204"/>
            <a:ext cx="2733100" cy="1848397"/>
          </a:xfrm>
          <a:prstGeom prst="rect">
            <a:avLst/>
          </a:prstGeom>
        </p:spPr>
      </p:pic>
      <p:pic>
        <p:nvPicPr>
          <p:cNvPr id="21" name="Picture 20" descr="Icon&#10;&#10;Description automatically generated">
            <a:extLst>
              <a:ext uri="{FF2B5EF4-FFF2-40B4-BE49-F238E27FC236}">
                <a16:creationId xmlns:a16="http://schemas.microsoft.com/office/drawing/2014/main" id="{E9B38E40-C3A5-BE47-3F5C-EC1265D0FE66}"/>
              </a:ext>
            </a:extLst>
          </p:cNvPr>
          <p:cNvPicPr>
            <a:picLocks noChangeAspect="1"/>
          </p:cNvPicPr>
          <p:nvPr/>
        </p:nvPicPr>
        <p:blipFill>
          <a:blip r:embed="rId5"/>
          <a:stretch>
            <a:fillRect/>
          </a:stretch>
        </p:blipFill>
        <p:spPr>
          <a:xfrm>
            <a:off x="8075801" y="4123532"/>
            <a:ext cx="3907316" cy="534000"/>
          </a:xfrm>
          <a:prstGeom prst="rect">
            <a:avLst/>
          </a:prstGeom>
        </p:spPr>
      </p:pic>
      <p:pic>
        <p:nvPicPr>
          <p:cNvPr id="23" name="Picture 22" descr="A picture containing icon&#10;&#10;Description automatically generated">
            <a:extLst>
              <a:ext uri="{FF2B5EF4-FFF2-40B4-BE49-F238E27FC236}">
                <a16:creationId xmlns:a16="http://schemas.microsoft.com/office/drawing/2014/main" id="{2BA02EC8-BBC0-4791-AB7F-C860D551EB1F}"/>
              </a:ext>
            </a:extLst>
          </p:cNvPr>
          <p:cNvPicPr>
            <a:picLocks noChangeAspect="1"/>
          </p:cNvPicPr>
          <p:nvPr/>
        </p:nvPicPr>
        <p:blipFill>
          <a:blip r:embed="rId6"/>
          <a:stretch>
            <a:fillRect/>
          </a:stretch>
        </p:blipFill>
        <p:spPr>
          <a:xfrm>
            <a:off x="8966577" y="2251401"/>
            <a:ext cx="3064759" cy="1833661"/>
          </a:xfrm>
          <a:prstGeom prst="rect">
            <a:avLst/>
          </a:prstGeom>
        </p:spPr>
      </p:pic>
      <p:pic>
        <p:nvPicPr>
          <p:cNvPr id="25" name="Picture 24" descr="Icon&#10;&#10;Description automatically generated">
            <a:extLst>
              <a:ext uri="{FF2B5EF4-FFF2-40B4-BE49-F238E27FC236}">
                <a16:creationId xmlns:a16="http://schemas.microsoft.com/office/drawing/2014/main" id="{0159F81C-2760-A8E8-EF56-91589B572FB4}"/>
              </a:ext>
            </a:extLst>
          </p:cNvPr>
          <p:cNvPicPr>
            <a:picLocks noChangeAspect="1"/>
          </p:cNvPicPr>
          <p:nvPr/>
        </p:nvPicPr>
        <p:blipFill>
          <a:blip r:embed="rId7"/>
          <a:stretch>
            <a:fillRect/>
          </a:stretch>
        </p:blipFill>
        <p:spPr>
          <a:xfrm>
            <a:off x="7319880" y="4884776"/>
            <a:ext cx="2261010" cy="1507340"/>
          </a:xfrm>
          <a:prstGeom prst="rect">
            <a:avLst/>
          </a:prstGeom>
        </p:spPr>
      </p:pic>
      <p:pic>
        <p:nvPicPr>
          <p:cNvPr id="29" name="Picture 28" descr="Icon&#10;&#10;Description automatically generated with medium confidence">
            <a:extLst>
              <a:ext uri="{FF2B5EF4-FFF2-40B4-BE49-F238E27FC236}">
                <a16:creationId xmlns:a16="http://schemas.microsoft.com/office/drawing/2014/main" id="{59252080-373A-09C1-FD84-036150C4EFE7}"/>
              </a:ext>
            </a:extLst>
          </p:cNvPr>
          <p:cNvPicPr>
            <a:picLocks noChangeAspect="1"/>
          </p:cNvPicPr>
          <p:nvPr/>
        </p:nvPicPr>
        <p:blipFill>
          <a:blip r:embed="rId8"/>
          <a:stretch>
            <a:fillRect/>
          </a:stretch>
        </p:blipFill>
        <p:spPr>
          <a:xfrm>
            <a:off x="9558179" y="4856416"/>
            <a:ext cx="1639567" cy="1751608"/>
          </a:xfrm>
          <a:prstGeom prst="rect">
            <a:avLst/>
          </a:prstGeom>
        </p:spPr>
      </p:pic>
      <p:pic>
        <p:nvPicPr>
          <p:cNvPr id="31" name="Picture 30" descr="Logo&#10;&#10;Description automatically generated">
            <a:extLst>
              <a:ext uri="{FF2B5EF4-FFF2-40B4-BE49-F238E27FC236}">
                <a16:creationId xmlns:a16="http://schemas.microsoft.com/office/drawing/2014/main" id="{7817C52F-C0CC-D7B0-091D-1423D3C053B2}"/>
              </a:ext>
            </a:extLst>
          </p:cNvPr>
          <p:cNvPicPr>
            <a:picLocks noChangeAspect="1"/>
          </p:cNvPicPr>
          <p:nvPr/>
        </p:nvPicPr>
        <p:blipFill>
          <a:blip r:embed="rId9"/>
          <a:stretch>
            <a:fillRect/>
          </a:stretch>
        </p:blipFill>
        <p:spPr>
          <a:xfrm>
            <a:off x="4652215" y="228687"/>
            <a:ext cx="3504282" cy="1179775"/>
          </a:xfrm>
          <a:prstGeom prst="rect">
            <a:avLst/>
          </a:prstGeom>
        </p:spPr>
      </p:pic>
      <p:pic>
        <p:nvPicPr>
          <p:cNvPr id="33" name="Picture 32" descr="A screenshot of a video game&#10;&#10;Description automatically generated with medium confidence">
            <a:extLst>
              <a:ext uri="{FF2B5EF4-FFF2-40B4-BE49-F238E27FC236}">
                <a16:creationId xmlns:a16="http://schemas.microsoft.com/office/drawing/2014/main" id="{56F9C49F-CAAB-34A3-35C8-09C8E0F9E44B}"/>
              </a:ext>
            </a:extLst>
          </p:cNvPr>
          <p:cNvPicPr>
            <a:picLocks noChangeAspect="1"/>
          </p:cNvPicPr>
          <p:nvPr/>
        </p:nvPicPr>
        <p:blipFill>
          <a:blip r:embed="rId10"/>
          <a:stretch>
            <a:fillRect/>
          </a:stretch>
        </p:blipFill>
        <p:spPr>
          <a:xfrm>
            <a:off x="4453425" y="5237244"/>
            <a:ext cx="2866455" cy="801712"/>
          </a:xfrm>
          <a:prstGeom prst="rect">
            <a:avLst/>
          </a:prstGeom>
        </p:spPr>
      </p:pic>
      <p:pic>
        <p:nvPicPr>
          <p:cNvPr id="6" name="Picture 5">
            <a:extLst>
              <a:ext uri="{FF2B5EF4-FFF2-40B4-BE49-F238E27FC236}">
                <a16:creationId xmlns:a16="http://schemas.microsoft.com/office/drawing/2014/main" id="{9788B337-0D05-A8DA-E5F8-B1475E4E4330}"/>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0" y="0"/>
            <a:ext cx="1151477" cy="440958"/>
          </a:xfrm>
          <a:prstGeom prst="rect">
            <a:avLst/>
          </a:prstGeom>
        </p:spPr>
      </p:pic>
      <p:pic>
        <p:nvPicPr>
          <p:cNvPr id="8" name="Picture 7" descr="Logo, icon&#10;&#10;Description automatically generated">
            <a:extLst>
              <a:ext uri="{FF2B5EF4-FFF2-40B4-BE49-F238E27FC236}">
                <a16:creationId xmlns:a16="http://schemas.microsoft.com/office/drawing/2014/main" id="{A94F4849-D26B-1DA4-00EF-C137B446A9D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343842" y="6006483"/>
            <a:ext cx="475727" cy="555183"/>
          </a:xfrm>
          <a:prstGeom prst="rect">
            <a:avLst/>
          </a:prstGeom>
        </p:spPr>
      </p:pic>
    </p:spTree>
    <p:extLst>
      <p:ext uri="{BB962C8B-B14F-4D97-AF65-F5344CB8AC3E}">
        <p14:creationId xmlns:p14="http://schemas.microsoft.com/office/powerpoint/2010/main" val="116581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AF911-FDBC-D6DB-5113-7ECCD36EA714}"/>
              </a:ext>
            </a:extLst>
          </p:cNvPr>
          <p:cNvSpPr>
            <a:spLocks noGrp="1"/>
          </p:cNvSpPr>
          <p:nvPr>
            <p:ph type="ctrTitle"/>
          </p:nvPr>
        </p:nvSpPr>
        <p:spPr>
          <a:xfrm>
            <a:off x="1094095" y="851517"/>
            <a:ext cx="5238466" cy="2991416"/>
          </a:xfrm>
        </p:spPr>
        <p:txBody>
          <a:bodyPr vert="horz" lIns="91440" tIns="45720" rIns="91440" bIns="45720" rtlCol="0" anchor="b">
            <a:normAutofit/>
          </a:bodyPr>
          <a:lstStyle/>
          <a:p>
            <a:pPr algn="l"/>
            <a:r>
              <a:rPr lang="en-US" sz="6000" kern="1200">
                <a:solidFill>
                  <a:schemeClr val="tx1"/>
                </a:solidFill>
                <a:latin typeface="+mj-lt"/>
                <a:ea typeface="+mj-ea"/>
                <a:cs typeface="+mj-cs"/>
              </a:rPr>
              <a:t>Questions?</a:t>
            </a:r>
          </a:p>
        </p:txBody>
      </p:sp>
      <p:sp>
        <p:nvSpPr>
          <p:cNvPr id="3" name="Subtitle 2">
            <a:extLst>
              <a:ext uri="{FF2B5EF4-FFF2-40B4-BE49-F238E27FC236}">
                <a16:creationId xmlns:a16="http://schemas.microsoft.com/office/drawing/2014/main" id="{FABB0FD4-443A-243F-61B7-A5435455491E}"/>
              </a:ext>
            </a:extLst>
          </p:cNvPr>
          <p:cNvSpPr>
            <a:spLocks noGrp="1"/>
          </p:cNvSpPr>
          <p:nvPr>
            <p:ph type="subTitle" idx="1"/>
          </p:nvPr>
        </p:nvSpPr>
        <p:spPr>
          <a:xfrm>
            <a:off x="1094096" y="3842932"/>
            <a:ext cx="4167115" cy="2163551"/>
          </a:xfrm>
        </p:spPr>
        <p:txBody>
          <a:bodyPr vert="horz" lIns="91440" tIns="45720" rIns="91440" bIns="45720" rtlCol="0" anchor="t">
            <a:normAutofit/>
          </a:bodyPr>
          <a:lstStyle/>
          <a:p>
            <a:pPr algn="l"/>
            <a:r>
              <a:rPr lang="en-US" sz="2400" kern="1200" dirty="0">
                <a:solidFill>
                  <a:schemeClr val="tx1"/>
                </a:solidFill>
                <a:latin typeface="+mn-lt"/>
                <a:ea typeface="+mn-ea"/>
                <a:cs typeface="+mn-cs"/>
              </a:rPr>
              <a:t>Thanks for joining</a:t>
            </a:r>
          </a:p>
        </p:txBody>
      </p:sp>
      <p:sp>
        <p:nvSpPr>
          <p:cNvPr id="24" name="Freeform: Shape 2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 mark">
            <a:extLst>
              <a:ext uri="{FF2B5EF4-FFF2-40B4-BE49-F238E27FC236}">
                <a16:creationId xmlns:a16="http://schemas.microsoft.com/office/drawing/2014/main" id="{7F5DC5ED-9EAF-C1DA-0491-FC6D9FF39D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315414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hidden="1">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552A6-743F-31CF-16B5-91F31617310E}"/>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a:solidFill>
                  <a:schemeClr val="tx1"/>
                </a:solidFill>
                <a:latin typeface="+mj-lt"/>
                <a:ea typeface="+mj-ea"/>
                <a:cs typeface="+mj-cs"/>
              </a:rPr>
              <a:t>Refresher </a:t>
            </a:r>
          </a:p>
        </p:txBody>
      </p:sp>
      <p:sp>
        <p:nvSpPr>
          <p:cNvPr id="4" name="Content Placeholder 3">
            <a:extLst>
              <a:ext uri="{FF2B5EF4-FFF2-40B4-BE49-F238E27FC236}">
                <a16:creationId xmlns:a16="http://schemas.microsoft.com/office/drawing/2014/main" id="{4929B278-B715-D4F0-346D-B3E48E81E171}"/>
              </a:ext>
            </a:extLst>
          </p:cNvPr>
          <p:cNvSpPr>
            <a:spLocks noGrp="1"/>
          </p:cNvSpPr>
          <p:nvPr>
            <p:ph sz="quarter" idx="10"/>
          </p:nvPr>
        </p:nvSpPr>
        <p:spPr>
          <a:xfrm>
            <a:off x="965200" y="2470248"/>
            <a:ext cx="4048344" cy="3536236"/>
          </a:xfrm>
        </p:spPr>
        <p:txBody>
          <a:bodyPr vert="horz" lIns="91440" tIns="45720" rIns="91440" bIns="45720" rtlCol="0">
            <a:normAutofit/>
          </a:bodyPr>
          <a:lstStyle/>
          <a:p>
            <a:pPr marL="0" indent="0">
              <a:buNone/>
            </a:pPr>
            <a:r>
              <a:rPr lang="en-US" b="1" dirty="0">
                <a:latin typeface="+mn-lt"/>
                <a:ea typeface="+mn-ea"/>
                <a:cs typeface="+mn-cs"/>
              </a:rPr>
              <a:t>What is Docker?</a:t>
            </a:r>
          </a:p>
          <a:p>
            <a:pPr marL="0" indent="0">
              <a:buNone/>
            </a:pPr>
            <a:endParaRPr lang="en-US" sz="2400" dirty="0">
              <a:latin typeface="+mn-lt"/>
              <a:ea typeface="+mn-ea"/>
              <a:cs typeface="+mn-cs"/>
            </a:endParaRPr>
          </a:p>
          <a:p>
            <a:pPr marL="0" indent="0">
              <a:buNone/>
            </a:pPr>
            <a:r>
              <a:rPr lang="en-US" sz="2400" dirty="0">
                <a:latin typeface="+mn-lt"/>
                <a:ea typeface="+mn-ea"/>
                <a:cs typeface="+mn-cs"/>
              </a:rPr>
              <a:t>Docker is a software framework for building, running, and managing containers.</a:t>
            </a:r>
          </a:p>
        </p:txBody>
      </p:sp>
      <p:sp>
        <p:nvSpPr>
          <p:cNvPr id="20" name="Freeform: Shape 1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Box">
            <a:extLst>
              <a:ext uri="{FF2B5EF4-FFF2-40B4-BE49-F238E27FC236}">
                <a16:creationId xmlns:a16="http://schemas.microsoft.com/office/drawing/2014/main" id="{EC7E9AE1-2404-0873-ADE3-4B739B5E0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246246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hidden="1">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552A6-743F-31CF-16B5-91F31617310E}"/>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4000" kern="1200">
                <a:solidFill>
                  <a:schemeClr val="tx1"/>
                </a:solidFill>
                <a:latin typeface="+mj-lt"/>
                <a:ea typeface="+mj-ea"/>
                <a:cs typeface="+mj-cs"/>
              </a:rPr>
              <a:t>Refresher </a:t>
            </a:r>
          </a:p>
        </p:txBody>
      </p:sp>
      <p:sp>
        <p:nvSpPr>
          <p:cNvPr id="4" name="Content Placeholder 3">
            <a:extLst>
              <a:ext uri="{FF2B5EF4-FFF2-40B4-BE49-F238E27FC236}">
                <a16:creationId xmlns:a16="http://schemas.microsoft.com/office/drawing/2014/main" id="{4929B278-B715-D4F0-346D-B3E48E81E171}"/>
              </a:ext>
            </a:extLst>
          </p:cNvPr>
          <p:cNvSpPr>
            <a:spLocks noGrp="1"/>
          </p:cNvSpPr>
          <p:nvPr>
            <p:ph sz="quarter" idx="10"/>
          </p:nvPr>
        </p:nvSpPr>
        <p:spPr>
          <a:xfrm>
            <a:off x="965200" y="2470248"/>
            <a:ext cx="4048344" cy="3536236"/>
          </a:xfrm>
        </p:spPr>
        <p:txBody>
          <a:bodyPr vert="horz" lIns="91440" tIns="45720" rIns="91440" bIns="45720" rtlCol="0">
            <a:normAutofit/>
          </a:bodyPr>
          <a:lstStyle/>
          <a:p>
            <a:pPr marL="0" indent="0">
              <a:buNone/>
            </a:pPr>
            <a:r>
              <a:rPr lang="en-US" b="1" dirty="0">
                <a:latin typeface="+mn-lt"/>
                <a:ea typeface="+mn-ea"/>
                <a:cs typeface="+mn-cs"/>
              </a:rPr>
              <a:t>What are containers?</a:t>
            </a:r>
          </a:p>
          <a:p>
            <a:pPr marL="0" indent="0">
              <a:buNone/>
            </a:pPr>
            <a:endParaRPr lang="en-US" sz="2400" dirty="0">
              <a:latin typeface="+mn-lt"/>
              <a:ea typeface="+mn-ea"/>
              <a:cs typeface="+mn-cs"/>
            </a:endParaRPr>
          </a:p>
          <a:p>
            <a:pPr marL="0" indent="0">
              <a:buNone/>
            </a:pPr>
            <a:r>
              <a:rPr lang="en-US" sz="2400" dirty="0">
                <a:latin typeface="+mn-lt"/>
                <a:ea typeface="+mn-ea"/>
                <a:cs typeface="+mn-cs"/>
              </a:rPr>
              <a:t>Everything that you need to run an application packaged into its own little bundle of data</a:t>
            </a:r>
          </a:p>
        </p:txBody>
      </p:sp>
      <p:sp>
        <p:nvSpPr>
          <p:cNvPr id="20" name="Freeform: Shape 1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Box">
            <a:extLst>
              <a:ext uri="{FF2B5EF4-FFF2-40B4-BE49-F238E27FC236}">
                <a16:creationId xmlns:a16="http://schemas.microsoft.com/office/drawing/2014/main" id="{EC7E9AE1-2404-0873-ADE3-4B739B5E0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290428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AFB5BD-7AE2-001B-654B-30CEE37EC901}"/>
              </a:ext>
            </a:extLst>
          </p:cNvPr>
          <p:cNvSpPr>
            <a:spLocks noGrp="1"/>
          </p:cNvSpPr>
          <p:nvPr>
            <p:ph type="title"/>
          </p:nvPr>
        </p:nvSpPr>
        <p:spPr/>
        <p:txBody>
          <a:bodyPr/>
          <a:lstStyle/>
          <a:p>
            <a:r>
              <a:rPr lang="en-ZA"/>
              <a:t>The Story</a:t>
            </a:r>
            <a:endParaRPr lang="en-ZA" dirty="0"/>
          </a:p>
        </p:txBody>
      </p:sp>
      <p:sp>
        <p:nvSpPr>
          <p:cNvPr id="7" name="Content Placeholder 6">
            <a:extLst>
              <a:ext uri="{FF2B5EF4-FFF2-40B4-BE49-F238E27FC236}">
                <a16:creationId xmlns:a16="http://schemas.microsoft.com/office/drawing/2014/main" id="{91CF65BD-5C33-3398-C007-603CBCBE5859}"/>
              </a:ext>
            </a:extLst>
          </p:cNvPr>
          <p:cNvSpPr>
            <a:spLocks noGrp="1"/>
          </p:cNvSpPr>
          <p:nvPr>
            <p:ph sz="half" idx="2"/>
          </p:nvPr>
        </p:nvSpPr>
        <p:spPr/>
        <p:txBody>
          <a:bodyPr/>
          <a:lstStyle/>
          <a:p>
            <a:r>
              <a:rPr lang="en-ZA" sz="2400" dirty="0"/>
              <a:t>You have an application</a:t>
            </a:r>
          </a:p>
          <a:p>
            <a:r>
              <a:rPr lang="en-ZA" sz="2400" dirty="0"/>
              <a:t>You don’t have your own server</a:t>
            </a:r>
          </a:p>
          <a:p>
            <a:r>
              <a:rPr lang="en-ZA" sz="2400" dirty="0"/>
              <a:t>You put the application in a container</a:t>
            </a:r>
          </a:p>
          <a:p>
            <a:r>
              <a:rPr lang="en-ZA" sz="2400" dirty="0"/>
              <a:t>But… You still need to run the container somewhere </a:t>
            </a:r>
          </a:p>
          <a:p>
            <a:pPr marL="0" indent="0">
              <a:buNone/>
            </a:pPr>
            <a:endParaRPr lang="en-ZA" sz="2400" dirty="0"/>
          </a:p>
          <a:p>
            <a:pPr marL="0" indent="0" algn="ctr">
              <a:buNone/>
            </a:pPr>
            <a:r>
              <a:rPr lang="en-ZA" sz="4000" b="1" dirty="0"/>
              <a:t>What now?</a:t>
            </a:r>
          </a:p>
          <a:p>
            <a:endParaRPr lang="en-ZA" sz="2400" dirty="0"/>
          </a:p>
        </p:txBody>
      </p:sp>
      <p:pic>
        <p:nvPicPr>
          <p:cNvPr id="14" name="Picture 13">
            <a:extLst>
              <a:ext uri="{FF2B5EF4-FFF2-40B4-BE49-F238E27FC236}">
                <a16:creationId xmlns:a16="http://schemas.microsoft.com/office/drawing/2014/main" id="{2EBCC75C-59B6-6AD4-0C4E-1DEC521F6341}"/>
              </a:ext>
              <a:ext uri="{C183D7F6-B498-43B3-948B-1728B52AA6E4}">
                <adec:decorative xmlns:adec="http://schemas.microsoft.com/office/drawing/2017/decorative" val="1"/>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6841881" y="1282212"/>
            <a:ext cx="4854819" cy="3194668"/>
          </a:xfrm>
          <a:prstGeom prst="rect">
            <a:avLst/>
          </a:prstGeom>
        </p:spPr>
      </p:pic>
    </p:spTree>
    <p:extLst>
      <p:ext uri="{BB962C8B-B14F-4D97-AF65-F5344CB8AC3E}">
        <p14:creationId xmlns:p14="http://schemas.microsoft.com/office/powerpoint/2010/main" val="13673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C740-D610-9A21-2FB2-779B8D5DF402}"/>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The Answer</a:t>
            </a:r>
            <a:endParaRPr lang="en-US" sz="60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FBD7075D-8BEC-FC78-8480-E4691209FC03}"/>
              </a:ext>
            </a:extLst>
          </p:cNvPr>
          <p:cNvSpPr>
            <a:spLocks noGrp="1"/>
          </p:cNvSpPr>
          <p:nvPr>
            <p:ph type="body" idx="1"/>
          </p:nvPr>
        </p:nvSpPr>
        <p:spPr>
          <a:xfrm>
            <a:off x="1094096" y="3842932"/>
            <a:ext cx="4167115" cy="2163551"/>
          </a:xfrm>
        </p:spPr>
        <p:txBody>
          <a:bodyPr vert="horz" lIns="91440" tIns="45720" rIns="91440" bIns="45720" rtlCol="0" anchor="t">
            <a:normAutofit/>
          </a:bodyPr>
          <a:lstStyle/>
          <a:p>
            <a:r>
              <a:rPr lang="en-US" kern="1200">
                <a:solidFill>
                  <a:schemeClr val="tx1"/>
                </a:solidFill>
                <a:latin typeface="+mn-lt"/>
                <a:ea typeface="+mn-ea"/>
                <a:cs typeface="+mn-cs"/>
              </a:rPr>
              <a:t>Deploy it on someone else’s server!</a:t>
            </a:r>
          </a:p>
        </p:txBody>
      </p:sp>
      <p:pic>
        <p:nvPicPr>
          <p:cNvPr id="6" name="Content Placeholder 5" descr="Icon">
            <a:extLst>
              <a:ext uri="{FF2B5EF4-FFF2-40B4-BE49-F238E27FC236}">
                <a16:creationId xmlns:a16="http://schemas.microsoft.com/office/drawing/2014/main" id="{AA5E3DEC-9DE6-09B5-0B92-313446C8CD4C}"/>
              </a:ext>
            </a:extLst>
          </p:cNvPr>
          <p:cNvPicPr>
            <a:picLocks noGrp="1" noChangeAspect="1"/>
          </p:cNvPicPr>
          <p:nvPr>
            <p:ph sz="half" idx="2"/>
          </p:nvPr>
        </p:nvPicPr>
        <p:blipFill rotWithShape="1">
          <a:blip r:embed="rId3"/>
          <a:srcRect l="8628" r="8601"/>
          <a:stretch/>
        </p:blipFill>
        <p:spPr>
          <a:xfrm>
            <a:off x="7581900" y="1647825"/>
            <a:ext cx="3516003" cy="4184116"/>
          </a:xfrm>
          <a:prstGeom prst="rect">
            <a:avLst/>
          </a:prstGeom>
        </p:spPr>
      </p:pic>
      <p:sp>
        <p:nvSpPr>
          <p:cNvPr id="4" name="Thought Bubble: Cloud 3">
            <a:extLst>
              <a:ext uri="{FF2B5EF4-FFF2-40B4-BE49-F238E27FC236}">
                <a16:creationId xmlns:a16="http://schemas.microsoft.com/office/drawing/2014/main" id="{68394605-3AD7-E69F-C075-09AEC2586CCD}"/>
              </a:ext>
            </a:extLst>
          </p:cNvPr>
          <p:cNvSpPr/>
          <p:nvPr/>
        </p:nvSpPr>
        <p:spPr>
          <a:xfrm>
            <a:off x="6522306" y="1112704"/>
            <a:ext cx="2065163" cy="1178804"/>
          </a:xfrm>
          <a:prstGeom prst="cloudCallout">
            <a:avLst>
              <a:gd name="adj1" fmla="val 52251"/>
              <a:gd name="adj2" fmla="val 8306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975290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Placeholder 14" descr="A picture containing text, newspaper, document&#10;&#10;Description automatically generated">
            <a:extLst>
              <a:ext uri="{FF2B5EF4-FFF2-40B4-BE49-F238E27FC236}">
                <a16:creationId xmlns:a16="http://schemas.microsoft.com/office/drawing/2014/main" id="{9446D397-2686-1245-40E8-504085E406CC}"/>
              </a:ext>
            </a:extLst>
          </p:cNvPr>
          <p:cNvPicPr>
            <a:picLocks noGrp="1" noChangeAspect="1"/>
          </p:cNvPicPr>
          <p:nvPr>
            <p:ph sz="half" idx="2"/>
          </p:nvPr>
        </p:nvPicPr>
        <p:blipFill rotWithShape="1">
          <a:blip r:embed="rId3"/>
          <a:srcRect t="5225" b="10820"/>
          <a:stretch/>
        </p:blipFill>
        <p:spPr>
          <a:xfrm>
            <a:off x="20" y="10"/>
            <a:ext cx="12191980" cy="6857990"/>
          </a:xfrm>
          <a:prstGeom prst="rect">
            <a:avLst/>
          </a:prstGeom>
        </p:spPr>
      </p:pic>
      <p:sp>
        <p:nvSpPr>
          <p:cNvPr id="28" name="Freeform: Shape 27">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 name="Title 10">
            <a:extLst>
              <a:ext uri="{FF2B5EF4-FFF2-40B4-BE49-F238E27FC236}">
                <a16:creationId xmlns:a16="http://schemas.microsoft.com/office/drawing/2014/main" id="{639A46EE-2D65-5941-1B87-56C2177A4A9E}"/>
              </a:ext>
            </a:extLst>
          </p:cNvPr>
          <p:cNvSpPr>
            <a:spLocks noGrp="1"/>
          </p:cNvSpPr>
          <p:nvPr>
            <p:ph type="title"/>
          </p:nvPr>
        </p:nvSpPr>
        <p:spPr>
          <a:xfrm>
            <a:off x="1350557" y="2337228"/>
            <a:ext cx="3447288" cy="1792224"/>
          </a:xfrm>
        </p:spPr>
        <p:txBody>
          <a:bodyPr vert="horz" lIns="91440" tIns="45720" rIns="91440" bIns="45720" rtlCol="0" anchor="ctr">
            <a:normAutofit/>
          </a:bodyPr>
          <a:lstStyle/>
          <a:p>
            <a:pPr algn="ctr"/>
            <a:r>
              <a:rPr lang="en-US" dirty="0">
                <a:solidFill>
                  <a:schemeClr val="bg1"/>
                </a:solidFill>
                <a:latin typeface="+mj-lt"/>
                <a:ea typeface="+mj-ea"/>
                <a:cs typeface="+mj-cs"/>
              </a:rPr>
              <a:t>History Time</a:t>
            </a:r>
          </a:p>
        </p:txBody>
      </p:sp>
      <p:pic>
        <p:nvPicPr>
          <p:cNvPr id="2" name="Picture 1" descr="Logo, icon&#10;&#10;Description automatically generated">
            <a:extLst>
              <a:ext uri="{FF2B5EF4-FFF2-40B4-BE49-F238E27FC236}">
                <a16:creationId xmlns:a16="http://schemas.microsoft.com/office/drawing/2014/main" id="{C59199F0-D707-B74C-20C4-499C6861B7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18252" y="6035040"/>
            <a:ext cx="475727" cy="555183"/>
          </a:xfrm>
          <a:prstGeom prst="rect">
            <a:avLst/>
          </a:prstGeom>
        </p:spPr>
      </p:pic>
      <p:pic>
        <p:nvPicPr>
          <p:cNvPr id="3" name="Picture 2">
            <a:extLst>
              <a:ext uri="{FF2B5EF4-FFF2-40B4-BE49-F238E27FC236}">
                <a16:creationId xmlns:a16="http://schemas.microsoft.com/office/drawing/2014/main" id="{D3814064-3961-BD52-E159-102459CFA39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0" y="0"/>
            <a:ext cx="1151477" cy="440958"/>
          </a:xfrm>
          <a:prstGeom prst="rect">
            <a:avLst/>
          </a:prstGeom>
        </p:spPr>
      </p:pic>
    </p:spTree>
    <p:extLst>
      <p:ext uri="{BB962C8B-B14F-4D97-AF65-F5344CB8AC3E}">
        <p14:creationId xmlns:p14="http://schemas.microsoft.com/office/powerpoint/2010/main" val="2893303039"/>
      </p:ext>
    </p:extLst>
  </p:cSld>
  <p:clrMapOvr>
    <a:masterClrMapping/>
  </p:clrMapOvr>
</p:sld>
</file>

<file path=ppt/theme/theme1.xml><?xml version="1.0" encoding="utf-8"?>
<a:theme xmlns:a="http://schemas.openxmlformats.org/drawingml/2006/main" name="Themed">
  <a:themeElements>
    <a:clrScheme name="Entelect 1">
      <a:dk1>
        <a:srgbClr val="000000"/>
      </a:dk1>
      <a:lt1>
        <a:sysClr val="window" lastClr="FFFFFF"/>
      </a:lt1>
      <a:dk2>
        <a:srgbClr val="44546A"/>
      </a:dk2>
      <a:lt2>
        <a:srgbClr val="E7E6E6"/>
      </a:lt2>
      <a:accent1>
        <a:srgbClr val="333366"/>
      </a:accent1>
      <a:accent2>
        <a:srgbClr val="99CCFF"/>
      </a:accent2>
      <a:accent3>
        <a:srgbClr val="4AC9C6"/>
      </a:accent3>
      <a:accent4>
        <a:srgbClr val="A8CB4C"/>
      </a:accent4>
      <a:accent5>
        <a:srgbClr val="FF602E"/>
      </a:accent5>
      <a:accent6>
        <a:srgbClr val="018EBC"/>
      </a:accent6>
      <a:hlink>
        <a:srgbClr val="018EBC"/>
      </a:hlink>
      <a:folHlink>
        <a:srgbClr val="A8CB4C"/>
      </a:folHlink>
    </a:clrScheme>
    <a:fontScheme name="Myriad Pro">
      <a:majorFont>
        <a:latin typeface="Myriad Pro"/>
        <a:ea typeface=""/>
        <a:cs typeface=""/>
      </a:majorFont>
      <a:minorFont>
        <a:latin typeface="Myriad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igin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ntelect">
  <a:themeElements>
    <a:clrScheme name="Entelect Template">
      <a:dk1>
        <a:srgbClr val="000000"/>
      </a:dk1>
      <a:lt1>
        <a:sysClr val="window" lastClr="FFFFFF"/>
      </a:lt1>
      <a:dk2>
        <a:srgbClr val="44546A"/>
      </a:dk2>
      <a:lt2>
        <a:srgbClr val="E7E6E6"/>
      </a:lt2>
      <a:accent1>
        <a:srgbClr val="333366"/>
      </a:accent1>
      <a:accent2>
        <a:srgbClr val="99CCFF"/>
      </a:accent2>
      <a:accent3>
        <a:srgbClr val="4AC9C6"/>
      </a:accent3>
      <a:accent4>
        <a:srgbClr val="A8CB4C"/>
      </a:accent4>
      <a:accent5>
        <a:srgbClr val="FF602E"/>
      </a:accent5>
      <a:accent6>
        <a:srgbClr val="018EBC"/>
      </a:accent6>
      <a:hlink>
        <a:srgbClr val="018EBC"/>
      </a:hlink>
      <a:folHlink>
        <a:srgbClr val="A8CB4C"/>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telect" id="{B187B227-A19F-4B8F-96CC-37CE1AFB8FDC}" vid="{77E559F1-98F3-4C8C-B863-35E6C6D78862}"/>
    </a:ext>
  </a:extLst>
</a:theme>
</file>

<file path=ppt/theme/theme4.xml><?xml version="1.0" encoding="utf-8"?>
<a:theme xmlns:a="http://schemas.openxmlformats.org/drawingml/2006/main" name="1_Them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D0B23E66015C041AD42E5EDD9B144A5" ma:contentTypeVersion="14" ma:contentTypeDescription="Create a new document." ma:contentTypeScope="" ma:versionID="92481dd465b2725612b2a95d8ecabf1f">
  <xsd:schema xmlns:xsd="http://www.w3.org/2001/XMLSchema" xmlns:xs="http://www.w3.org/2001/XMLSchema" xmlns:p="http://schemas.microsoft.com/office/2006/metadata/properties" xmlns:ns3="4aca0dfc-739c-41da-a930-b71f5d40e08d" xmlns:ns4="4fdbb797-8dd8-4995-89b4-21836b43002c" targetNamespace="http://schemas.microsoft.com/office/2006/metadata/properties" ma:root="true" ma:fieldsID="f466b2c8a86fdaf7172f702c2bca489f" ns3:_="" ns4:_="">
    <xsd:import namespace="4aca0dfc-739c-41da-a930-b71f5d40e08d"/>
    <xsd:import namespace="4fdbb797-8dd8-4995-89b4-21836b43002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OCR" minOccurs="0"/>
                <xsd:element ref="ns4:MediaServiceLocatio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ca0dfc-739c-41da-a930-b71f5d40e08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dbb797-8dd8-4995-89b4-21836b43002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E19FCD-0E98-4F85-92CA-C69CFCB8F615}">
  <ds:schemaRefs>
    <ds:schemaRef ds:uri="http://schemas.microsoft.com/office/2006/metadata/properties"/>
    <ds:schemaRef ds:uri="4aca0dfc-739c-41da-a930-b71f5d40e08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4fdbb797-8dd8-4995-89b4-21836b43002c"/>
    <ds:schemaRef ds:uri="http://www.w3.org/XML/1998/namespace"/>
    <ds:schemaRef ds:uri="http://purl.org/dc/dcmitype/"/>
  </ds:schemaRefs>
</ds:datastoreItem>
</file>

<file path=customXml/itemProps2.xml><?xml version="1.0" encoding="utf-8"?>
<ds:datastoreItem xmlns:ds="http://schemas.openxmlformats.org/officeDocument/2006/customXml" ds:itemID="{69F6236F-2B06-4760-B863-81AE061CE4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ca0dfc-739c-41da-a930-b71f5d40e08d"/>
    <ds:schemaRef ds:uri="4fdbb797-8dd8-4995-89b4-21836b4300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47DE1E-4277-4DDB-AE5E-8AFDBA7E5F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37008</TotalTime>
  <Words>2798</Words>
  <Application>Microsoft Office PowerPoint</Application>
  <PresentationFormat>Widescreen</PresentationFormat>
  <Paragraphs>381</Paragraphs>
  <Slides>49</Slides>
  <Notes>40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49</vt:i4>
      </vt:variant>
    </vt:vector>
  </HeadingPairs>
  <TitlesOfParts>
    <vt:vector size="64" baseType="lpstr">
      <vt:lpstr>Arial</vt:lpstr>
      <vt:lpstr>Bebas Neue</vt:lpstr>
      <vt:lpstr>Calibri</vt:lpstr>
      <vt:lpstr>Calibri Light</vt:lpstr>
      <vt:lpstr>Courier New</vt:lpstr>
      <vt:lpstr>Myriad Pro</vt:lpstr>
      <vt:lpstr>Myriad Pro Bold Condensed</vt:lpstr>
      <vt:lpstr>Myriad Pro Light</vt:lpstr>
      <vt:lpstr>Myriad Pro Semibold</vt:lpstr>
      <vt:lpstr>Open Sans</vt:lpstr>
      <vt:lpstr>Open Sans Light</vt:lpstr>
      <vt:lpstr>Themed</vt:lpstr>
      <vt:lpstr>Original</vt:lpstr>
      <vt:lpstr>Entelect</vt:lpstr>
      <vt:lpstr>1_Themed</vt:lpstr>
      <vt:lpstr>Cloud Computing  101</vt:lpstr>
      <vt:lpstr>Renette Ros</vt:lpstr>
      <vt:lpstr>Discussion</vt:lpstr>
      <vt:lpstr>Content</vt:lpstr>
      <vt:lpstr>Refresher </vt:lpstr>
      <vt:lpstr>Refresher </vt:lpstr>
      <vt:lpstr>The Story</vt:lpstr>
      <vt:lpstr>The Answer</vt:lpstr>
      <vt:lpstr>History Time</vt:lpstr>
      <vt:lpstr>History of cloud computing</vt:lpstr>
      <vt:lpstr>Technical Term</vt:lpstr>
      <vt:lpstr>Technical Term</vt:lpstr>
      <vt:lpstr>History (Cont’d)</vt:lpstr>
      <vt:lpstr>Discussion</vt:lpstr>
      <vt:lpstr>What is Cloud Computing?</vt:lpstr>
      <vt:lpstr>What is Cloud Computing?</vt:lpstr>
      <vt:lpstr>In Plain English?</vt:lpstr>
      <vt:lpstr>More than just ‘servers’</vt:lpstr>
      <vt:lpstr>Infrastructure as a service</vt:lpstr>
      <vt:lpstr>Technical Term</vt:lpstr>
      <vt:lpstr>Infrastructure as a service</vt:lpstr>
      <vt:lpstr>Virtual Machine</vt:lpstr>
      <vt:lpstr>Load Balancer</vt:lpstr>
      <vt:lpstr>Firewall</vt:lpstr>
      <vt:lpstr>Storage</vt:lpstr>
      <vt:lpstr>Platform  as a service</vt:lpstr>
      <vt:lpstr>Database</vt:lpstr>
      <vt:lpstr>Container orchestration</vt:lpstr>
      <vt:lpstr>Web Servers</vt:lpstr>
      <vt:lpstr>Serverless Platforms</vt:lpstr>
      <vt:lpstr>Software  as a service</vt:lpstr>
      <vt:lpstr>Summary</vt:lpstr>
      <vt:lpstr>Excercise</vt:lpstr>
      <vt:lpstr>Services</vt:lpstr>
      <vt:lpstr>PowerPoint Presentation</vt:lpstr>
      <vt:lpstr>Deployment Models</vt:lpstr>
      <vt:lpstr>Why Cloud?</vt:lpstr>
      <vt:lpstr>Why Not?</vt:lpstr>
      <vt:lpstr>What are our options?</vt:lpstr>
      <vt:lpstr>Comparison</vt:lpstr>
      <vt:lpstr>AWS Regions</vt:lpstr>
      <vt:lpstr>Azure Regions</vt:lpstr>
      <vt:lpstr>GCP Regions</vt:lpstr>
      <vt:lpstr>Certifications</vt:lpstr>
      <vt:lpstr>Official Resources</vt:lpstr>
      <vt:lpstr>More Resources</vt:lpstr>
      <vt:lpstr>Demo Time!</vt:lpstr>
      <vt:lpstr>There are more options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Renette Ros</cp:lastModifiedBy>
  <cp:revision>175</cp:revision>
  <dcterms:created xsi:type="dcterms:W3CDTF">2018-07-16T14:49:33Z</dcterms:created>
  <dcterms:modified xsi:type="dcterms:W3CDTF">2022-09-28T16:52:37Z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0x0101001D0B23E66015C041AD42E5EDD9B144A5</vt:lpwstr>
  </property>
</Properties>
</file>